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Lst>
  <p:sldSz cx="7772400" cy="1005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KG Primary Penmanship" charset="1" panose="02000506000000020003"/>
      <p:regular r:id="rId10"/>
    </p:embeddedFont>
    <p:embeddedFont>
      <p:font typeface="Nectarine" charset="1" panose="000000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7CB89"/>
        </a:solidFill>
      </p:bgPr>
    </p:bg>
    <p:spTree>
      <p:nvGrpSpPr>
        <p:cNvPr id="1" name=""/>
        <p:cNvGrpSpPr/>
        <p:nvPr/>
      </p:nvGrpSpPr>
      <p:grpSpPr>
        <a:xfrm>
          <a:off x="0" y="0"/>
          <a:ext cx="0" cy="0"/>
          <a:chOff x="0" y="0"/>
          <a:chExt cx="0" cy="0"/>
        </a:xfrm>
      </p:grpSpPr>
      <p:grpSp>
        <p:nvGrpSpPr>
          <p:cNvPr name="Group 2" id="2"/>
          <p:cNvGrpSpPr/>
          <p:nvPr/>
        </p:nvGrpSpPr>
        <p:grpSpPr>
          <a:xfrm rot="-10800000">
            <a:off x="518763" y="686472"/>
            <a:ext cx="6713089" cy="944712"/>
            <a:chOff x="0" y="0"/>
            <a:chExt cx="3708672" cy="521910"/>
          </a:xfrm>
        </p:grpSpPr>
        <p:sp>
          <p:nvSpPr>
            <p:cNvPr name="Freeform 3" id="3"/>
            <p:cNvSpPr/>
            <p:nvPr/>
          </p:nvSpPr>
          <p:spPr>
            <a:xfrm flipH="false" flipV="false" rot="0">
              <a:off x="10160" y="16510"/>
              <a:ext cx="3685812" cy="493970"/>
            </a:xfrm>
            <a:custGeom>
              <a:avLst/>
              <a:gdLst/>
              <a:ahLst/>
              <a:cxnLst/>
              <a:rect r="r" b="b" t="t" l="l"/>
              <a:pathLst>
                <a:path h="493970" w="3685812">
                  <a:moveTo>
                    <a:pt x="3685812" y="493970"/>
                  </a:moveTo>
                  <a:lnTo>
                    <a:pt x="0" y="486350"/>
                  </a:lnTo>
                  <a:lnTo>
                    <a:pt x="0" y="184549"/>
                  </a:lnTo>
                  <a:lnTo>
                    <a:pt x="17780" y="19050"/>
                  </a:lnTo>
                  <a:lnTo>
                    <a:pt x="1835889" y="0"/>
                  </a:lnTo>
                  <a:lnTo>
                    <a:pt x="3666762" y="5080"/>
                  </a:lnTo>
                  <a:close/>
                </a:path>
              </a:pathLst>
            </a:custGeom>
            <a:solidFill>
              <a:srgbClr val="FFFFFF"/>
            </a:solidFill>
          </p:spPr>
        </p:sp>
        <p:sp>
          <p:nvSpPr>
            <p:cNvPr name="Freeform 4" id="4"/>
            <p:cNvSpPr/>
            <p:nvPr/>
          </p:nvSpPr>
          <p:spPr>
            <a:xfrm flipH="false" flipV="false" rot="0">
              <a:off x="-3810" y="0"/>
              <a:ext cx="3715022" cy="520640"/>
            </a:xfrm>
            <a:custGeom>
              <a:avLst/>
              <a:gdLst/>
              <a:ahLst/>
              <a:cxnLst/>
              <a:rect r="r" b="b" t="t" l="l"/>
              <a:pathLst>
                <a:path h="520640" w="3715022">
                  <a:moveTo>
                    <a:pt x="3680732" y="21590"/>
                  </a:moveTo>
                  <a:cubicBezTo>
                    <a:pt x="3682002" y="34290"/>
                    <a:pt x="3682002" y="44450"/>
                    <a:pt x="3683272" y="54610"/>
                  </a:cubicBezTo>
                  <a:cubicBezTo>
                    <a:pt x="3685812" y="70447"/>
                    <a:pt x="3687082" y="79281"/>
                    <a:pt x="3689622" y="87799"/>
                  </a:cubicBezTo>
                  <a:cubicBezTo>
                    <a:pt x="3689622" y="100103"/>
                    <a:pt x="3702322" y="342712"/>
                    <a:pt x="3708672" y="355016"/>
                  </a:cubicBezTo>
                  <a:cubicBezTo>
                    <a:pt x="3715022" y="373630"/>
                    <a:pt x="3711212" y="392559"/>
                    <a:pt x="3711212" y="411173"/>
                  </a:cubicBezTo>
                  <a:cubicBezTo>
                    <a:pt x="3711212" y="427578"/>
                    <a:pt x="3712482" y="442721"/>
                    <a:pt x="3713752" y="459680"/>
                  </a:cubicBezTo>
                  <a:cubicBezTo>
                    <a:pt x="3713752" y="481270"/>
                    <a:pt x="3713752" y="495240"/>
                    <a:pt x="3713752" y="519370"/>
                  </a:cubicBezTo>
                  <a:cubicBezTo>
                    <a:pt x="3690892" y="519370"/>
                    <a:pt x="3670572" y="520640"/>
                    <a:pt x="3643763" y="519370"/>
                  </a:cubicBezTo>
                  <a:cubicBezTo>
                    <a:pt x="3458088" y="514290"/>
                    <a:pt x="3269557" y="520640"/>
                    <a:pt x="3083882" y="515560"/>
                  </a:cubicBezTo>
                  <a:cubicBezTo>
                    <a:pt x="2972477" y="511750"/>
                    <a:pt x="2863929" y="514290"/>
                    <a:pt x="2752524" y="511750"/>
                  </a:cubicBezTo>
                  <a:cubicBezTo>
                    <a:pt x="2701106" y="510480"/>
                    <a:pt x="2649689" y="509210"/>
                    <a:pt x="2598271" y="507940"/>
                  </a:cubicBezTo>
                  <a:cubicBezTo>
                    <a:pt x="2566849" y="507940"/>
                    <a:pt x="2538284" y="509210"/>
                    <a:pt x="2506862" y="509210"/>
                  </a:cubicBezTo>
                  <a:cubicBezTo>
                    <a:pt x="2426879" y="507940"/>
                    <a:pt x="2206926" y="509210"/>
                    <a:pt x="2126943" y="507940"/>
                  </a:cubicBezTo>
                  <a:cubicBezTo>
                    <a:pt x="2069812" y="506670"/>
                    <a:pt x="927198" y="515560"/>
                    <a:pt x="870067" y="514290"/>
                  </a:cubicBezTo>
                  <a:cubicBezTo>
                    <a:pt x="855785" y="514290"/>
                    <a:pt x="838645" y="515560"/>
                    <a:pt x="824363" y="515560"/>
                  </a:cubicBezTo>
                  <a:cubicBezTo>
                    <a:pt x="790084" y="515560"/>
                    <a:pt x="758662" y="516830"/>
                    <a:pt x="724384" y="516830"/>
                  </a:cubicBezTo>
                  <a:cubicBezTo>
                    <a:pt x="638688" y="516830"/>
                    <a:pt x="555848" y="515560"/>
                    <a:pt x="470152" y="514290"/>
                  </a:cubicBezTo>
                  <a:cubicBezTo>
                    <a:pt x="418735" y="513020"/>
                    <a:pt x="367317" y="511750"/>
                    <a:pt x="318756" y="510480"/>
                  </a:cubicBezTo>
                  <a:cubicBezTo>
                    <a:pt x="227347" y="509210"/>
                    <a:pt x="135938" y="507940"/>
                    <a:pt x="48260" y="507940"/>
                  </a:cubicBezTo>
                  <a:cubicBezTo>
                    <a:pt x="38100" y="507940"/>
                    <a:pt x="29210" y="507940"/>
                    <a:pt x="19050" y="506670"/>
                  </a:cubicBezTo>
                  <a:cubicBezTo>
                    <a:pt x="10160" y="505400"/>
                    <a:pt x="5080" y="499050"/>
                    <a:pt x="7620" y="490160"/>
                  </a:cubicBezTo>
                  <a:cubicBezTo>
                    <a:pt x="16510" y="458496"/>
                    <a:pt x="12700" y="450609"/>
                    <a:pt x="11430" y="442406"/>
                  </a:cubicBezTo>
                  <a:cubicBezTo>
                    <a:pt x="10160" y="425685"/>
                    <a:pt x="6350" y="409280"/>
                    <a:pt x="7620" y="392559"/>
                  </a:cubicBezTo>
                  <a:cubicBezTo>
                    <a:pt x="5080" y="371737"/>
                    <a:pt x="0" y="113984"/>
                    <a:pt x="7620" y="92847"/>
                  </a:cubicBezTo>
                  <a:cubicBezTo>
                    <a:pt x="8890" y="88745"/>
                    <a:pt x="7620" y="84329"/>
                    <a:pt x="8890" y="80227"/>
                  </a:cubicBezTo>
                  <a:cubicBezTo>
                    <a:pt x="10160" y="73602"/>
                    <a:pt x="12700" y="66346"/>
                    <a:pt x="13970" y="44450"/>
                  </a:cubicBezTo>
                  <a:cubicBezTo>
                    <a:pt x="13970" y="41910"/>
                    <a:pt x="15240" y="39370"/>
                    <a:pt x="16510" y="38100"/>
                  </a:cubicBezTo>
                  <a:cubicBezTo>
                    <a:pt x="38100" y="35560"/>
                    <a:pt x="64524" y="30480"/>
                    <a:pt x="110229" y="29210"/>
                  </a:cubicBezTo>
                  <a:cubicBezTo>
                    <a:pt x="187355" y="25400"/>
                    <a:pt x="264482" y="22860"/>
                    <a:pt x="344465" y="20320"/>
                  </a:cubicBezTo>
                  <a:cubicBezTo>
                    <a:pt x="398739" y="17780"/>
                    <a:pt x="453013" y="16510"/>
                    <a:pt x="504431" y="13970"/>
                  </a:cubicBezTo>
                  <a:cubicBezTo>
                    <a:pt x="555848" y="11430"/>
                    <a:pt x="610123" y="8890"/>
                    <a:pt x="661540" y="8890"/>
                  </a:cubicBezTo>
                  <a:cubicBezTo>
                    <a:pt x="718671" y="7620"/>
                    <a:pt x="775802" y="10160"/>
                    <a:pt x="832932" y="8890"/>
                  </a:cubicBezTo>
                  <a:cubicBezTo>
                    <a:pt x="904346" y="8890"/>
                    <a:pt x="2198356" y="6350"/>
                    <a:pt x="2269770" y="5080"/>
                  </a:cubicBezTo>
                  <a:cubicBezTo>
                    <a:pt x="2338326" y="3810"/>
                    <a:pt x="2406883" y="2540"/>
                    <a:pt x="2478297" y="2540"/>
                  </a:cubicBezTo>
                  <a:cubicBezTo>
                    <a:pt x="2595415" y="1270"/>
                    <a:pt x="2709676" y="0"/>
                    <a:pt x="2826794" y="0"/>
                  </a:cubicBezTo>
                  <a:cubicBezTo>
                    <a:pt x="2875355" y="0"/>
                    <a:pt x="2926773" y="2540"/>
                    <a:pt x="2975334" y="2540"/>
                  </a:cubicBezTo>
                  <a:cubicBezTo>
                    <a:pt x="3109591" y="3810"/>
                    <a:pt x="3246704" y="5080"/>
                    <a:pt x="3380962" y="7620"/>
                  </a:cubicBezTo>
                  <a:cubicBezTo>
                    <a:pt x="3452375" y="8890"/>
                    <a:pt x="3523789" y="12700"/>
                    <a:pt x="3595202" y="16510"/>
                  </a:cubicBezTo>
                  <a:cubicBezTo>
                    <a:pt x="3612341" y="16510"/>
                    <a:pt x="3629481" y="16510"/>
                    <a:pt x="3643763" y="16510"/>
                  </a:cubicBezTo>
                  <a:cubicBezTo>
                    <a:pt x="3661682" y="17780"/>
                    <a:pt x="3670572" y="20320"/>
                    <a:pt x="3680732" y="21590"/>
                  </a:cubicBezTo>
                  <a:close/>
                  <a:moveTo>
                    <a:pt x="3690892" y="502860"/>
                  </a:moveTo>
                  <a:cubicBezTo>
                    <a:pt x="3692162" y="486350"/>
                    <a:pt x="3693432" y="473650"/>
                    <a:pt x="3693432" y="460950"/>
                  </a:cubicBezTo>
                  <a:cubicBezTo>
                    <a:pt x="3692162" y="441144"/>
                    <a:pt x="3690892" y="424423"/>
                    <a:pt x="3690892" y="406440"/>
                  </a:cubicBezTo>
                  <a:cubicBezTo>
                    <a:pt x="3690892" y="398238"/>
                    <a:pt x="3693432" y="390035"/>
                    <a:pt x="3692162" y="381833"/>
                  </a:cubicBezTo>
                  <a:cubicBezTo>
                    <a:pt x="3692162" y="374261"/>
                    <a:pt x="3690892" y="366374"/>
                    <a:pt x="3689622" y="358802"/>
                  </a:cubicBezTo>
                  <a:cubicBezTo>
                    <a:pt x="3684542" y="347129"/>
                    <a:pt x="3673112" y="105466"/>
                    <a:pt x="3673112" y="93793"/>
                  </a:cubicBezTo>
                  <a:cubicBezTo>
                    <a:pt x="3670572" y="84013"/>
                    <a:pt x="3668032" y="73918"/>
                    <a:pt x="3665492" y="63500"/>
                  </a:cubicBezTo>
                  <a:cubicBezTo>
                    <a:pt x="3664222" y="44450"/>
                    <a:pt x="3662952" y="43180"/>
                    <a:pt x="3635193" y="41910"/>
                  </a:cubicBezTo>
                  <a:cubicBezTo>
                    <a:pt x="3626624" y="41910"/>
                    <a:pt x="3620911" y="41910"/>
                    <a:pt x="3612341" y="40640"/>
                  </a:cubicBezTo>
                  <a:cubicBezTo>
                    <a:pt x="3540928" y="36830"/>
                    <a:pt x="3466658" y="31750"/>
                    <a:pt x="3395244" y="30480"/>
                  </a:cubicBezTo>
                  <a:cubicBezTo>
                    <a:pt x="3220996" y="26670"/>
                    <a:pt x="3043891" y="25400"/>
                    <a:pt x="2869642" y="22860"/>
                  </a:cubicBezTo>
                  <a:cubicBezTo>
                    <a:pt x="2843933" y="22860"/>
                    <a:pt x="2815368" y="22860"/>
                    <a:pt x="2789659" y="22860"/>
                  </a:cubicBezTo>
                  <a:cubicBezTo>
                    <a:pt x="2746811" y="22860"/>
                    <a:pt x="2703963" y="22860"/>
                    <a:pt x="2663971" y="22860"/>
                  </a:cubicBezTo>
                  <a:cubicBezTo>
                    <a:pt x="2572562" y="22860"/>
                    <a:pt x="2481153" y="22860"/>
                    <a:pt x="2392601" y="24130"/>
                  </a:cubicBezTo>
                  <a:cubicBezTo>
                    <a:pt x="2315474" y="25400"/>
                    <a:pt x="1015751" y="29210"/>
                    <a:pt x="938624" y="29210"/>
                  </a:cubicBezTo>
                  <a:cubicBezTo>
                    <a:pt x="812937" y="29210"/>
                    <a:pt x="687249" y="26670"/>
                    <a:pt x="561562" y="33020"/>
                  </a:cubicBezTo>
                  <a:cubicBezTo>
                    <a:pt x="495861" y="36830"/>
                    <a:pt x="433017" y="36830"/>
                    <a:pt x="370174" y="38100"/>
                  </a:cubicBezTo>
                  <a:cubicBezTo>
                    <a:pt x="261625" y="41910"/>
                    <a:pt x="153077" y="45720"/>
                    <a:pt x="49530" y="50800"/>
                  </a:cubicBezTo>
                  <a:cubicBezTo>
                    <a:pt x="36830" y="50800"/>
                    <a:pt x="34290" y="53340"/>
                    <a:pt x="33020" y="65399"/>
                  </a:cubicBezTo>
                  <a:cubicBezTo>
                    <a:pt x="31750" y="71078"/>
                    <a:pt x="31750" y="76757"/>
                    <a:pt x="30480" y="82436"/>
                  </a:cubicBezTo>
                  <a:cubicBezTo>
                    <a:pt x="29210" y="91900"/>
                    <a:pt x="26670" y="101049"/>
                    <a:pt x="25400" y="110514"/>
                  </a:cubicBezTo>
                  <a:cubicBezTo>
                    <a:pt x="20320" y="120610"/>
                    <a:pt x="26670" y="367320"/>
                    <a:pt x="29210" y="377416"/>
                  </a:cubicBezTo>
                  <a:cubicBezTo>
                    <a:pt x="29210" y="388142"/>
                    <a:pt x="29210" y="399184"/>
                    <a:pt x="30480" y="409911"/>
                  </a:cubicBezTo>
                  <a:cubicBezTo>
                    <a:pt x="30480" y="417798"/>
                    <a:pt x="33020" y="425685"/>
                    <a:pt x="33020" y="433572"/>
                  </a:cubicBezTo>
                  <a:cubicBezTo>
                    <a:pt x="33020" y="442090"/>
                    <a:pt x="33020" y="450609"/>
                    <a:pt x="31750" y="460950"/>
                  </a:cubicBezTo>
                  <a:cubicBezTo>
                    <a:pt x="31750" y="464760"/>
                    <a:pt x="31750" y="467300"/>
                    <a:pt x="31750" y="471110"/>
                  </a:cubicBezTo>
                  <a:cubicBezTo>
                    <a:pt x="31750" y="481270"/>
                    <a:pt x="35560" y="485080"/>
                    <a:pt x="44450" y="485080"/>
                  </a:cubicBezTo>
                  <a:cubicBezTo>
                    <a:pt x="70237" y="485080"/>
                    <a:pt x="110229" y="486350"/>
                    <a:pt x="147364" y="486350"/>
                  </a:cubicBezTo>
                  <a:cubicBezTo>
                    <a:pt x="201638" y="486350"/>
                    <a:pt x="258769" y="483810"/>
                    <a:pt x="313043" y="486350"/>
                  </a:cubicBezTo>
                  <a:cubicBezTo>
                    <a:pt x="401596" y="490160"/>
                    <a:pt x="490148" y="492700"/>
                    <a:pt x="578701" y="491430"/>
                  </a:cubicBezTo>
                  <a:cubicBezTo>
                    <a:pt x="635831" y="490160"/>
                    <a:pt x="690106" y="492700"/>
                    <a:pt x="747236" y="492700"/>
                  </a:cubicBezTo>
                  <a:cubicBezTo>
                    <a:pt x="830076" y="492700"/>
                    <a:pt x="912915" y="491430"/>
                    <a:pt x="995755" y="492700"/>
                  </a:cubicBezTo>
                  <a:cubicBezTo>
                    <a:pt x="1118586" y="493970"/>
                    <a:pt x="2466871" y="483810"/>
                    <a:pt x="2592558" y="486350"/>
                  </a:cubicBezTo>
                  <a:cubicBezTo>
                    <a:pt x="2646832" y="487620"/>
                    <a:pt x="2701106" y="488890"/>
                    <a:pt x="2752524" y="488890"/>
                  </a:cubicBezTo>
                  <a:cubicBezTo>
                    <a:pt x="2846790" y="491430"/>
                    <a:pt x="2938199" y="487620"/>
                    <a:pt x="3032464" y="491430"/>
                  </a:cubicBezTo>
                  <a:cubicBezTo>
                    <a:pt x="3109591" y="493970"/>
                    <a:pt x="3186717" y="493970"/>
                    <a:pt x="3263844" y="496510"/>
                  </a:cubicBezTo>
                  <a:cubicBezTo>
                    <a:pt x="3378105" y="500320"/>
                    <a:pt x="3492367" y="502860"/>
                    <a:pt x="3606628" y="504130"/>
                  </a:cubicBezTo>
                  <a:cubicBezTo>
                    <a:pt x="3649476" y="504130"/>
                    <a:pt x="3670572" y="502860"/>
                    <a:pt x="3690892" y="502860"/>
                  </a:cubicBezTo>
                  <a:close/>
                </a:path>
              </a:pathLst>
            </a:custGeom>
            <a:solidFill>
              <a:srgbClr val="C16C56"/>
            </a:solidFill>
          </p:spPr>
        </p:sp>
      </p:grpSp>
      <p:grpSp>
        <p:nvGrpSpPr>
          <p:cNvPr name="Group 5" id="5"/>
          <p:cNvGrpSpPr/>
          <p:nvPr/>
        </p:nvGrpSpPr>
        <p:grpSpPr>
          <a:xfrm rot="-10800000">
            <a:off x="540548" y="1747791"/>
            <a:ext cx="6713089" cy="2751662"/>
            <a:chOff x="0" y="0"/>
            <a:chExt cx="3708672" cy="1520166"/>
          </a:xfrm>
        </p:grpSpPr>
        <p:sp>
          <p:nvSpPr>
            <p:cNvPr name="Freeform 6" id="6"/>
            <p:cNvSpPr/>
            <p:nvPr/>
          </p:nvSpPr>
          <p:spPr>
            <a:xfrm flipH="false" flipV="false" rot="0">
              <a:off x="10160" y="16510"/>
              <a:ext cx="3685812" cy="1492226"/>
            </a:xfrm>
            <a:custGeom>
              <a:avLst/>
              <a:gdLst/>
              <a:ahLst/>
              <a:cxnLst/>
              <a:rect r="r" b="b" t="t" l="l"/>
              <a:pathLst>
                <a:path h="1492226" w="3685812">
                  <a:moveTo>
                    <a:pt x="3685812" y="1492226"/>
                  </a:moveTo>
                  <a:lnTo>
                    <a:pt x="0" y="1484606"/>
                  </a:lnTo>
                  <a:lnTo>
                    <a:pt x="0" y="530770"/>
                  </a:lnTo>
                  <a:lnTo>
                    <a:pt x="17780" y="19050"/>
                  </a:lnTo>
                  <a:lnTo>
                    <a:pt x="1835889" y="0"/>
                  </a:lnTo>
                  <a:lnTo>
                    <a:pt x="3666762" y="5080"/>
                  </a:lnTo>
                  <a:close/>
                </a:path>
              </a:pathLst>
            </a:custGeom>
            <a:solidFill>
              <a:srgbClr val="FFFFFF"/>
            </a:solidFill>
          </p:spPr>
        </p:sp>
        <p:sp>
          <p:nvSpPr>
            <p:cNvPr name="Freeform 7" id="7"/>
            <p:cNvSpPr/>
            <p:nvPr/>
          </p:nvSpPr>
          <p:spPr>
            <a:xfrm flipH="false" flipV="false" rot="0">
              <a:off x="-3810" y="0"/>
              <a:ext cx="3715022" cy="1518896"/>
            </a:xfrm>
            <a:custGeom>
              <a:avLst/>
              <a:gdLst/>
              <a:ahLst/>
              <a:cxnLst/>
              <a:rect r="r" b="b" t="t" l="l"/>
              <a:pathLst>
                <a:path h="1518896" w="3715022">
                  <a:moveTo>
                    <a:pt x="3680732" y="21590"/>
                  </a:moveTo>
                  <a:cubicBezTo>
                    <a:pt x="3682002" y="34290"/>
                    <a:pt x="3682002" y="44450"/>
                    <a:pt x="3683272" y="54610"/>
                  </a:cubicBezTo>
                  <a:cubicBezTo>
                    <a:pt x="3685812" y="85893"/>
                    <a:pt x="3687082" y="117098"/>
                    <a:pt x="3689622" y="147188"/>
                  </a:cubicBezTo>
                  <a:cubicBezTo>
                    <a:pt x="3689622" y="190652"/>
                    <a:pt x="3702322" y="1047673"/>
                    <a:pt x="3708672" y="1091137"/>
                  </a:cubicBezTo>
                  <a:cubicBezTo>
                    <a:pt x="3715022" y="1156890"/>
                    <a:pt x="3711212" y="1223758"/>
                    <a:pt x="3711212" y="1289511"/>
                  </a:cubicBezTo>
                  <a:cubicBezTo>
                    <a:pt x="3711212" y="1347463"/>
                    <a:pt x="3712482" y="1400957"/>
                    <a:pt x="3713752" y="1457936"/>
                  </a:cubicBezTo>
                  <a:cubicBezTo>
                    <a:pt x="3713752" y="1479526"/>
                    <a:pt x="3713752" y="1493496"/>
                    <a:pt x="3713752" y="1517626"/>
                  </a:cubicBezTo>
                  <a:cubicBezTo>
                    <a:pt x="3690892" y="1517626"/>
                    <a:pt x="3670572" y="1518896"/>
                    <a:pt x="3643763" y="1517626"/>
                  </a:cubicBezTo>
                  <a:cubicBezTo>
                    <a:pt x="3458088" y="1512546"/>
                    <a:pt x="3269557" y="1518896"/>
                    <a:pt x="3083882" y="1513816"/>
                  </a:cubicBezTo>
                  <a:cubicBezTo>
                    <a:pt x="2972477" y="1510006"/>
                    <a:pt x="2863929" y="1512546"/>
                    <a:pt x="2752524" y="1510006"/>
                  </a:cubicBezTo>
                  <a:cubicBezTo>
                    <a:pt x="2701106" y="1508736"/>
                    <a:pt x="2649689" y="1507466"/>
                    <a:pt x="2598271" y="1506196"/>
                  </a:cubicBezTo>
                  <a:cubicBezTo>
                    <a:pt x="2566849" y="1506196"/>
                    <a:pt x="2538284" y="1507466"/>
                    <a:pt x="2506862" y="1507466"/>
                  </a:cubicBezTo>
                  <a:cubicBezTo>
                    <a:pt x="2426879" y="1506196"/>
                    <a:pt x="2206926" y="1507466"/>
                    <a:pt x="2126943" y="1506196"/>
                  </a:cubicBezTo>
                  <a:cubicBezTo>
                    <a:pt x="2069812" y="1504926"/>
                    <a:pt x="927198" y="1513816"/>
                    <a:pt x="870067" y="1512546"/>
                  </a:cubicBezTo>
                  <a:cubicBezTo>
                    <a:pt x="855785" y="1512546"/>
                    <a:pt x="838645" y="1513816"/>
                    <a:pt x="824363" y="1513816"/>
                  </a:cubicBezTo>
                  <a:cubicBezTo>
                    <a:pt x="790084" y="1513816"/>
                    <a:pt x="758662" y="1515086"/>
                    <a:pt x="724384" y="1515086"/>
                  </a:cubicBezTo>
                  <a:cubicBezTo>
                    <a:pt x="638688" y="1515086"/>
                    <a:pt x="555848" y="1513816"/>
                    <a:pt x="470152" y="1512546"/>
                  </a:cubicBezTo>
                  <a:cubicBezTo>
                    <a:pt x="418735" y="1511276"/>
                    <a:pt x="367317" y="1510006"/>
                    <a:pt x="318756" y="1508736"/>
                  </a:cubicBezTo>
                  <a:cubicBezTo>
                    <a:pt x="227347" y="1507466"/>
                    <a:pt x="135938" y="1506196"/>
                    <a:pt x="48260" y="1506196"/>
                  </a:cubicBezTo>
                  <a:cubicBezTo>
                    <a:pt x="38100" y="1506196"/>
                    <a:pt x="29210" y="1506196"/>
                    <a:pt x="19050" y="1504926"/>
                  </a:cubicBezTo>
                  <a:cubicBezTo>
                    <a:pt x="10160" y="1503656"/>
                    <a:pt x="5080" y="1497306"/>
                    <a:pt x="7620" y="1488416"/>
                  </a:cubicBezTo>
                  <a:cubicBezTo>
                    <a:pt x="16510" y="1456680"/>
                    <a:pt x="12700" y="1428819"/>
                    <a:pt x="11430" y="1399843"/>
                  </a:cubicBezTo>
                  <a:cubicBezTo>
                    <a:pt x="10160" y="1340776"/>
                    <a:pt x="6350" y="1282824"/>
                    <a:pt x="7620" y="1223758"/>
                  </a:cubicBezTo>
                  <a:cubicBezTo>
                    <a:pt x="5080" y="1150203"/>
                    <a:pt x="0" y="239689"/>
                    <a:pt x="7620" y="165020"/>
                  </a:cubicBezTo>
                  <a:cubicBezTo>
                    <a:pt x="8890" y="150532"/>
                    <a:pt x="7620" y="134929"/>
                    <a:pt x="8890" y="120441"/>
                  </a:cubicBezTo>
                  <a:cubicBezTo>
                    <a:pt x="10160" y="97038"/>
                    <a:pt x="12700" y="71405"/>
                    <a:pt x="13970" y="44450"/>
                  </a:cubicBezTo>
                  <a:cubicBezTo>
                    <a:pt x="13970" y="41910"/>
                    <a:pt x="15240" y="39370"/>
                    <a:pt x="16510" y="38100"/>
                  </a:cubicBezTo>
                  <a:cubicBezTo>
                    <a:pt x="38100" y="35560"/>
                    <a:pt x="64524" y="30480"/>
                    <a:pt x="110229" y="29210"/>
                  </a:cubicBezTo>
                  <a:cubicBezTo>
                    <a:pt x="187355" y="25400"/>
                    <a:pt x="264482" y="22860"/>
                    <a:pt x="344465" y="20320"/>
                  </a:cubicBezTo>
                  <a:cubicBezTo>
                    <a:pt x="398739" y="17780"/>
                    <a:pt x="453013" y="16510"/>
                    <a:pt x="504431" y="13970"/>
                  </a:cubicBezTo>
                  <a:cubicBezTo>
                    <a:pt x="555848" y="11430"/>
                    <a:pt x="610123" y="8890"/>
                    <a:pt x="661540" y="8890"/>
                  </a:cubicBezTo>
                  <a:cubicBezTo>
                    <a:pt x="718671" y="7620"/>
                    <a:pt x="775802" y="10160"/>
                    <a:pt x="832932" y="8890"/>
                  </a:cubicBezTo>
                  <a:cubicBezTo>
                    <a:pt x="904346" y="8890"/>
                    <a:pt x="2198356" y="6350"/>
                    <a:pt x="2269770" y="5080"/>
                  </a:cubicBezTo>
                  <a:cubicBezTo>
                    <a:pt x="2338326" y="3810"/>
                    <a:pt x="2406883" y="2540"/>
                    <a:pt x="2478297" y="2540"/>
                  </a:cubicBezTo>
                  <a:cubicBezTo>
                    <a:pt x="2595415" y="1270"/>
                    <a:pt x="2709676" y="0"/>
                    <a:pt x="2826794" y="0"/>
                  </a:cubicBezTo>
                  <a:cubicBezTo>
                    <a:pt x="2875355" y="0"/>
                    <a:pt x="2926773" y="2540"/>
                    <a:pt x="2975334" y="2540"/>
                  </a:cubicBezTo>
                  <a:cubicBezTo>
                    <a:pt x="3109591" y="3810"/>
                    <a:pt x="3246704" y="5080"/>
                    <a:pt x="3380962" y="7620"/>
                  </a:cubicBezTo>
                  <a:cubicBezTo>
                    <a:pt x="3452375" y="8890"/>
                    <a:pt x="3523789" y="12700"/>
                    <a:pt x="3595202" y="16510"/>
                  </a:cubicBezTo>
                  <a:cubicBezTo>
                    <a:pt x="3612341" y="16510"/>
                    <a:pt x="3629481" y="16510"/>
                    <a:pt x="3643763" y="16510"/>
                  </a:cubicBezTo>
                  <a:cubicBezTo>
                    <a:pt x="3661682" y="17780"/>
                    <a:pt x="3670572" y="20320"/>
                    <a:pt x="3680732" y="21590"/>
                  </a:cubicBezTo>
                  <a:close/>
                  <a:moveTo>
                    <a:pt x="3690892" y="1501116"/>
                  </a:moveTo>
                  <a:cubicBezTo>
                    <a:pt x="3692162" y="1484606"/>
                    <a:pt x="3693432" y="1471906"/>
                    <a:pt x="3693432" y="1459206"/>
                  </a:cubicBezTo>
                  <a:cubicBezTo>
                    <a:pt x="3692162" y="1395385"/>
                    <a:pt x="3690892" y="1336318"/>
                    <a:pt x="3690892" y="1272794"/>
                  </a:cubicBezTo>
                  <a:cubicBezTo>
                    <a:pt x="3690892" y="1243818"/>
                    <a:pt x="3693432" y="1214842"/>
                    <a:pt x="3692162" y="1185866"/>
                  </a:cubicBezTo>
                  <a:cubicBezTo>
                    <a:pt x="3692162" y="1159119"/>
                    <a:pt x="3690892" y="1131257"/>
                    <a:pt x="3689622" y="1104510"/>
                  </a:cubicBezTo>
                  <a:cubicBezTo>
                    <a:pt x="3684542" y="1063275"/>
                    <a:pt x="3673112" y="209598"/>
                    <a:pt x="3673112" y="168363"/>
                  </a:cubicBezTo>
                  <a:cubicBezTo>
                    <a:pt x="3670572" y="133815"/>
                    <a:pt x="3668032" y="98152"/>
                    <a:pt x="3665492" y="63500"/>
                  </a:cubicBezTo>
                  <a:cubicBezTo>
                    <a:pt x="3664222" y="44450"/>
                    <a:pt x="3662952" y="43180"/>
                    <a:pt x="3635193" y="41910"/>
                  </a:cubicBezTo>
                  <a:cubicBezTo>
                    <a:pt x="3626624" y="41910"/>
                    <a:pt x="3620911" y="41910"/>
                    <a:pt x="3612341" y="40640"/>
                  </a:cubicBezTo>
                  <a:cubicBezTo>
                    <a:pt x="3540928" y="36830"/>
                    <a:pt x="3466658" y="31750"/>
                    <a:pt x="3395244" y="30480"/>
                  </a:cubicBezTo>
                  <a:cubicBezTo>
                    <a:pt x="3220996" y="26670"/>
                    <a:pt x="3043891" y="25400"/>
                    <a:pt x="2869642" y="22860"/>
                  </a:cubicBezTo>
                  <a:cubicBezTo>
                    <a:pt x="2843933" y="22860"/>
                    <a:pt x="2815368" y="22860"/>
                    <a:pt x="2789659" y="22860"/>
                  </a:cubicBezTo>
                  <a:cubicBezTo>
                    <a:pt x="2746811" y="22860"/>
                    <a:pt x="2703963" y="22860"/>
                    <a:pt x="2663971" y="22860"/>
                  </a:cubicBezTo>
                  <a:cubicBezTo>
                    <a:pt x="2572562" y="22860"/>
                    <a:pt x="2481153" y="22860"/>
                    <a:pt x="2392601" y="24130"/>
                  </a:cubicBezTo>
                  <a:cubicBezTo>
                    <a:pt x="2315474" y="25400"/>
                    <a:pt x="1015751" y="29210"/>
                    <a:pt x="938624" y="29210"/>
                  </a:cubicBezTo>
                  <a:cubicBezTo>
                    <a:pt x="812937" y="29210"/>
                    <a:pt x="687249" y="26670"/>
                    <a:pt x="561562" y="33020"/>
                  </a:cubicBezTo>
                  <a:cubicBezTo>
                    <a:pt x="495861" y="36830"/>
                    <a:pt x="433017" y="36830"/>
                    <a:pt x="370174" y="38100"/>
                  </a:cubicBezTo>
                  <a:cubicBezTo>
                    <a:pt x="261625" y="41910"/>
                    <a:pt x="153077" y="45720"/>
                    <a:pt x="49530" y="50800"/>
                  </a:cubicBezTo>
                  <a:cubicBezTo>
                    <a:pt x="36830" y="50800"/>
                    <a:pt x="34290" y="53340"/>
                    <a:pt x="33020" y="68062"/>
                  </a:cubicBezTo>
                  <a:cubicBezTo>
                    <a:pt x="31750" y="88122"/>
                    <a:pt x="31750" y="108182"/>
                    <a:pt x="30480" y="128243"/>
                  </a:cubicBezTo>
                  <a:cubicBezTo>
                    <a:pt x="29210" y="161676"/>
                    <a:pt x="26670" y="193996"/>
                    <a:pt x="25400" y="227430"/>
                  </a:cubicBezTo>
                  <a:cubicBezTo>
                    <a:pt x="20320" y="263092"/>
                    <a:pt x="26670" y="1134601"/>
                    <a:pt x="29210" y="1170264"/>
                  </a:cubicBezTo>
                  <a:cubicBezTo>
                    <a:pt x="29210" y="1208155"/>
                    <a:pt x="29210" y="1247161"/>
                    <a:pt x="30480" y="1285053"/>
                  </a:cubicBezTo>
                  <a:cubicBezTo>
                    <a:pt x="30480" y="1312915"/>
                    <a:pt x="33020" y="1340776"/>
                    <a:pt x="33020" y="1368638"/>
                  </a:cubicBezTo>
                  <a:cubicBezTo>
                    <a:pt x="33020" y="1398728"/>
                    <a:pt x="33020" y="1428819"/>
                    <a:pt x="31750" y="1459206"/>
                  </a:cubicBezTo>
                  <a:cubicBezTo>
                    <a:pt x="31750" y="1463016"/>
                    <a:pt x="31750" y="1465556"/>
                    <a:pt x="31750" y="1469366"/>
                  </a:cubicBezTo>
                  <a:cubicBezTo>
                    <a:pt x="31750" y="1479526"/>
                    <a:pt x="35560" y="1483336"/>
                    <a:pt x="44450" y="1483336"/>
                  </a:cubicBezTo>
                  <a:cubicBezTo>
                    <a:pt x="70237" y="1483336"/>
                    <a:pt x="110229" y="1484606"/>
                    <a:pt x="147364" y="1484606"/>
                  </a:cubicBezTo>
                  <a:cubicBezTo>
                    <a:pt x="201638" y="1484606"/>
                    <a:pt x="258769" y="1482066"/>
                    <a:pt x="313043" y="1484606"/>
                  </a:cubicBezTo>
                  <a:cubicBezTo>
                    <a:pt x="401596" y="1488416"/>
                    <a:pt x="490148" y="1490956"/>
                    <a:pt x="578701" y="1489686"/>
                  </a:cubicBezTo>
                  <a:cubicBezTo>
                    <a:pt x="635831" y="1488416"/>
                    <a:pt x="690106" y="1490956"/>
                    <a:pt x="747236" y="1490956"/>
                  </a:cubicBezTo>
                  <a:cubicBezTo>
                    <a:pt x="830076" y="1490956"/>
                    <a:pt x="912915" y="1489686"/>
                    <a:pt x="995755" y="1490956"/>
                  </a:cubicBezTo>
                  <a:cubicBezTo>
                    <a:pt x="1118586" y="1492226"/>
                    <a:pt x="2466871" y="1482066"/>
                    <a:pt x="2592558" y="1484606"/>
                  </a:cubicBezTo>
                  <a:cubicBezTo>
                    <a:pt x="2646832" y="1485876"/>
                    <a:pt x="2701106" y="1487146"/>
                    <a:pt x="2752524" y="1487146"/>
                  </a:cubicBezTo>
                  <a:cubicBezTo>
                    <a:pt x="2846790" y="1489686"/>
                    <a:pt x="2938199" y="1485876"/>
                    <a:pt x="3032464" y="1489686"/>
                  </a:cubicBezTo>
                  <a:cubicBezTo>
                    <a:pt x="3109591" y="1492226"/>
                    <a:pt x="3186717" y="1492226"/>
                    <a:pt x="3263844" y="1494766"/>
                  </a:cubicBezTo>
                  <a:cubicBezTo>
                    <a:pt x="3378105" y="1498576"/>
                    <a:pt x="3492367" y="1501116"/>
                    <a:pt x="3606628" y="1502386"/>
                  </a:cubicBezTo>
                  <a:cubicBezTo>
                    <a:pt x="3649476" y="1502386"/>
                    <a:pt x="3670572" y="1501116"/>
                    <a:pt x="3690892" y="1501116"/>
                  </a:cubicBezTo>
                  <a:close/>
                </a:path>
              </a:pathLst>
            </a:custGeom>
            <a:solidFill>
              <a:srgbClr val="E07D6C"/>
            </a:solidFill>
          </p:spPr>
        </p:sp>
      </p:grpSp>
      <p:grpSp>
        <p:nvGrpSpPr>
          <p:cNvPr name="Group 8" id="8"/>
          <p:cNvGrpSpPr/>
          <p:nvPr/>
        </p:nvGrpSpPr>
        <p:grpSpPr>
          <a:xfrm rot="-10800000">
            <a:off x="540548" y="4642041"/>
            <a:ext cx="3237470" cy="4729887"/>
            <a:chOff x="0" y="0"/>
            <a:chExt cx="1788553" cy="2613044"/>
          </a:xfrm>
        </p:grpSpPr>
        <p:sp>
          <p:nvSpPr>
            <p:cNvPr name="Freeform 9" id="9"/>
            <p:cNvSpPr/>
            <p:nvPr/>
          </p:nvSpPr>
          <p:spPr>
            <a:xfrm flipH="false" flipV="false" rot="0">
              <a:off x="10160" y="16510"/>
              <a:ext cx="1765693" cy="2585104"/>
            </a:xfrm>
            <a:custGeom>
              <a:avLst/>
              <a:gdLst/>
              <a:ahLst/>
              <a:cxnLst/>
              <a:rect r="r" b="b" t="t" l="l"/>
              <a:pathLst>
                <a:path h="2585104" w="1765693">
                  <a:moveTo>
                    <a:pt x="1765693" y="2585104"/>
                  </a:moveTo>
                  <a:lnTo>
                    <a:pt x="0" y="2577484"/>
                  </a:lnTo>
                  <a:lnTo>
                    <a:pt x="0" y="909809"/>
                  </a:lnTo>
                  <a:lnTo>
                    <a:pt x="17780" y="19050"/>
                  </a:lnTo>
                  <a:lnTo>
                    <a:pt x="878298" y="0"/>
                  </a:lnTo>
                  <a:lnTo>
                    <a:pt x="1746643" y="5080"/>
                  </a:lnTo>
                  <a:close/>
                </a:path>
              </a:pathLst>
            </a:custGeom>
            <a:solidFill>
              <a:srgbClr val="FFFFFF"/>
            </a:solidFill>
          </p:spPr>
        </p:sp>
        <p:sp>
          <p:nvSpPr>
            <p:cNvPr name="Freeform 10" id="10"/>
            <p:cNvSpPr/>
            <p:nvPr/>
          </p:nvSpPr>
          <p:spPr>
            <a:xfrm flipH="false" flipV="false" rot="0">
              <a:off x="-3810" y="0"/>
              <a:ext cx="1794903" cy="2611774"/>
            </a:xfrm>
            <a:custGeom>
              <a:avLst/>
              <a:gdLst/>
              <a:ahLst/>
              <a:cxnLst/>
              <a:rect r="r" b="b" t="t" l="l"/>
              <a:pathLst>
                <a:path h="2611774" w="1794903">
                  <a:moveTo>
                    <a:pt x="1760613" y="21590"/>
                  </a:moveTo>
                  <a:cubicBezTo>
                    <a:pt x="1761883" y="34290"/>
                    <a:pt x="1761883" y="44450"/>
                    <a:pt x="1763153" y="54610"/>
                  </a:cubicBezTo>
                  <a:cubicBezTo>
                    <a:pt x="1765693" y="102803"/>
                    <a:pt x="1766963" y="158500"/>
                    <a:pt x="1769503" y="212207"/>
                  </a:cubicBezTo>
                  <a:cubicBezTo>
                    <a:pt x="1769503" y="289785"/>
                    <a:pt x="1782203" y="1819455"/>
                    <a:pt x="1788553" y="1897032"/>
                  </a:cubicBezTo>
                  <a:cubicBezTo>
                    <a:pt x="1794903" y="2014393"/>
                    <a:pt x="1791093" y="2133743"/>
                    <a:pt x="1791093" y="2251104"/>
                  </a:cubicBezTo>
                  <a:cubicBezTo>
                    <a:pt x="1791093" y="2354541"/>
                    <a:pt x="1792363" y="2450021"/>
                    <a:pt x="1793633" y="2550814"/>
                  </a:cubicBezTo>
                  <a:cubicBezTo>
                    <a:pt x="1793633" y="2572404"/>
                    <a:pt x="1793633" y="2586374"/>
                    <a:pt x="1793633" y="2610504"/>
                  </a:cubicBezTo>
                  <a:cubicBezTo>
                    <a:pt x="1770773" y="2610504"/>
                    <a:pt x="1750453" y="2611774"/>
                    <a:pt x="1729872" y="2610504"/>
                  </a:cubicBezTo>
                  <a:cubicBezTo>
                    <a:pt x="1643177" y="2605424"/>
                    <a:pt x="1555149" y="2611774"/>
                    <a:pt x="1468454" y="2606694"/>
                  </a:cubicBezTo>
                  <a:cubicBezTo>
                    <a:pt x="1416437" y="2602884"/>
                    <a:pt x="1365754" y="2605424"/>
                    <a:pt x="1313737" y="2602884"/>
                  </a:cubicBezTo>
                  <a:cubicBezTo>
                    <a:pt x="1289730" y="2601614"/>
                    <a:pt x="1265722" y="2600344"/>
                    <a:pt x="1241714" y="2599074"/>
                  </a:cubicBezTo>
                  <a:cubicBezTo>
                    <a:pt x="1227043" y="2599074"/>
                    <a:pt x="1213705" y="2600344"/>
                    <a:pt x="1199034" y="2600344"/>
                  </a:cubicBezTo>
                  <a:cubicBezTo>
                    <a:pt x="1161688" y="2599074"/>
                    <a:pt x="1058988" y="2600344"/>
                    <a:pt x="1021643" y="2599074"/>
                  </a:cubicBezTo>
                  <a:cubicBezTo>
                    <a:pt x="994968" y="2597804"/>
                    <a:pt x="461462" y="2606694"/>
                    <a:pt x="434787" y="2605424"/>
                  </a:cubicBezTo>
                  <a:cubicBezTo>
                    <a:pt x="428118" y="2605424"/>
                    <a:pt x="420115" y="2606694"/>
                    <a:pt x="413447" y="2606694"/>
                  </a:cubicBezTo>
                  <a:cubicBezTo>
                    <a:pt x="397441" y="2606694"/>
                    <a:pt x="382770" y="2607964"/>
                    <a:pt x="366765" y="2607964"/>
                  </a:cubicBezTo>
                  <a:cubicBezTo>
                    <a:pt x="326752" y="2607964"/>
                    <a:pt x="288073" y="2606694"/>
                    <a:pt x="248060" y="2605424"/>
                  </a:cubicBezTo>
                  <a:cubicBezTo>
                    <a:pt x="224052" y="2604154"/>
                    <a:pt x="200044" y="2602884"/>
                    <a:pt x="177370" y="2601614"/>
                  </a:cubicBezTo>
                  <a:cubicBezTo>
                    <a:pt x="134690" y="2600344"/>
                    <a:pt x="92009" y="2599074"/>
                    <a:pt x="48260" y="2599074"/>
                  </a:cubicBezTo>
                  <a:cubicBezTo>
                    <a:pt x="38100" y="2599074"/>
                    <a:pt x="29210" y="2599074"/>
                    <a:pt x="19050" y="2597804"/>
                  </a:cubicBezTo>
                  <a:cubicBezTo>
                    <a:pt x="10160" y="2596534"/>
                    <a:pt x="5080" y="2590184"/>
                    <a:pt x="7620" y="2581294"/>
                  </a:cubicBezTo>
                  <a:cubicBezTo>
                    <a:pt x="16510" y="2549479"/>
                    <a:pt x="12700" y="2499750"/>
                    <a:pt x="11430" y="2448032"/>
                  </a:cubicBezTo>
                  <a:cubicBezTo>
                    <a:pt x="10160" y="2342606"/>
                    <a:pt x="6350" y="2239169"/>
                    <a:pt x="7620" y="2133743"/>
                  </a:cubicBezTo>
                  <a:cubicBezTo>
                    <a:pt x="5080" y="2002458"/>
                    <a:pt x="0" y="377308"/>
                    <a:pt x="7620" y="244034"/>
                  </a:cubicBezTo>
                  <a:cubicBezTo>
                    <a:pt x="8890" y="218175"/>
                    <a:pt x="7620" y="190326"/>
                    <a:pt x="8890" y="164467"/>
                  </a:cubicBezTo>
                  <a:cubicBezTo>
                    <a:pt x="10160" y="122695"/>
                    <a:pt x="12700" y="76944"/>
                    <a:pt x="13970" y="44450"/>
                  </a:cubicBezTo>
                  <a:cubicBezTo>
                    <a:pt x="13970" y="41910"/>
                    <a:pt x="15240" y="39370"/>
                    <a:pt x="16510" y="38100"/>
                  </a:cubicBezTo>
                  <a:cubicBezTo>
                    <a:pt x="38100" y="35560"/>
                    <a:pt x="58665" y="30480"/>
                    <a:pt x="80006" y="29210"/>
                  </a:cubicBezTo>
                  <a:cubicBezTo>
                    <a:pt x="116017" y="25400"/>
                    <a:pt x="152029" y="22860"/>
                    <a:pt x="189374" y="20320"/>
                  </a:cubicBezTo>
                  <a:cubicBezTo>
                    <a:pt x="214716" y="17780"/>
                    <a:pt x="240057" y="16510"/>
                    <a:pt x="264065" y="13970"/>
                  </a:cubicBezTo>
                  <a:cubicBezTo>
                    <a:pt x="288073" y="11430"/>
                    <a:pt x="313414" y="8890"/>
                    <a:pt x="337422" y="8890"/>
                  </a:cubicBezTo>
                  <a:cubicBezTo>
                    <a:pt x="364097" y="7620"/>
                    <a:pt x="390773" y="10160"/>
                    <a:pt x="417448" y="8890"/>
                  </a:cubicBezTo>
                  <a:cubicBezTo>
                    <a:pt x="450792" y="8890"/>
                    <a:pt x="1054987" y="6350"/>
                    <a:pt x="1088331" y="5080"/>
                  </a:cubicBezTo>
                  <a:cubicBezTo>
                    <a:pt x="1120342" y="3810"/>
                    <a:pt x="1152352" y="2540"/>
                    <a:pt x="1185696" y="2540"/>
                  </a:cubicBezTo>
                  <a:cubicBezTo>
                    <a:pt x="1240380" y="1270"/>
                    <a:pt x="1293731" y="0"/>
                    <a:pt x="1348415" y="0"/>
                  </a:cubicBezTo>
                  <a:cubicBezTo>
                    <a:pt x="1371089" y="0"/>
                    <a:pt x="1395097" y="2540"/>
                    <a:pt x="1417771" y="2540"/>
                  </a:cubicBezTo>
                  <a:cubicBezTo>
                    <a:pt x="1480458" y="3810"/>
                    <a:pt x="1544479" y="5080"/>
                    <a:pt x="1607166" y="7620"/>
                  </a:cubicBezTo>
                  <a:cubicBezTo>
                    <a:pt x="1640510" y="8890"/>
                    <a:pt x="1673854" y="12700"/>
                    <a:pt x="1707198" y="16510"/>
                  </a:cubicBezTo>
                  <a:cubicBezTo>
                    <a:pt x="1715200" y="16510"/>
                    <a:pt x="1723203" y="16510"/>
                    <a:pt x="1729872" y="16510"/>
                  </a:cubicBezTo>
                  <a:cubicBezTo>
                    <a:pt x="1741563" y="17780"/>
                    <a:pt x="1750453" y="20320"/>
                    <a:pt x="1760613" y="21590"/>
                  </a:cubicBezTo>
                  <a:close/>
                  <a:moveTo>
                    <a:pt x="1770773" y="2593994"/>
                  </a:moveTo>
                  <a:cubicBezTo>
                    <a:pt x="1772043" y="2577484"/>
                    <a:pt x="1773313" y="2564784"/>
                    <a:pt x="1773313" y="2552084"/>
                  </a:cubicBezTo>
                  <a:cubicBezTo>
                    <a:pt x="1772043" y="2440075"/>
                    <a:pt x="1770773" y="2334650"/>
                    <a:pt x="1770773" y="2221267"/>
                  </a:cubicBezTo>
                  <a:cubicBezTo>
                    <a:pt x="1770773" y="2169548"/>
                    <a:pt x="1773313" y="2117830"/>
                    <a:pt x="1772043" y="2066112"/>
                  </a:cubicBezTo>
                  <a:cubicBezTo>
                    <a:pt x="1772043" y="2018372"/>
                    <a:pt x="1770773" y="1968642"/>
                    <a:pt x="1769503" y="1920903"/>
                  </a:cubicBezTo>
                  <a:cubicBezTo>
                    <a:pt x="1764423" y="1847303"/>
                    <a:pt x="1752993" y="323601"/>
                    <a:pt x="1752993" y="250001"/>
                  </a:cubicBezTo>
                  <a:cubicBezTo>
                    <a:pt x="1750453" y="188337"/>
                    <a:pt x="1747913" y="124684"/>
                    <a:pt x="1745373" y="63500"/>
                  </a:cubicBezTo>
                  <a:cubicBezTo>
                    <a:pt x="1744103" y="44450"/>
                    <a:pt x="1742833" y="43180"/>
                    <a:pt x="1725871" y="41910"/>
                  </a:cubicBezTo>
                  <a:cubicBezTo>
                    <a:pt x="1721869" y="41910"/>
                    <a:pt x="1719202" y="41910"/>
                    <a:pt x="1715200" y="40640"/>
                  </a:cubicBezTo>
                  <a:cubicBezTo>
                    <a:pt x="1681856" y="36830"/>
                    <a:pt x="1647178" y="31750"/>
                    <a:pt x="1613834" y="30480"/>
                  </a:cubicBezTo>
                  <a:cubicBezTo>
                    <a:pt x="1532475" y="26670"/>
                    <a:pt x="1449781" y="25400"/>
                    <a:pt x="1368422" y="22860"/>
                  </a:cubicBezTo>
                  <a:cubicBezTo>
                    <a:pt x="1356418" y="22860"/>
                    <a:pt x="1343080" y="22860"/>
                    <a:pt x="1331076" y="22860"/>
                  </a:cubicBezTo>
                  <a:cubicBezTo>
                    <a:pt x="1311070" y="22860"/>
                    <a:pt x="1291064" y="22860"/>
                    <a:pt x="1272391" y="22860"/>
                  </a:cubicBezTo>
                  <a:cubicBezTo>
                    <a:pt x="1229710" y="22860"/>
                    <a:pt x="1187030" y="22860"/>
                    <a:pt x="1145683" y="24130"/>
                  </a:cubicBezTo>
                  <a:cubicBezTo>
                    <a:pt x="1109671" y="25400"/>
                    <a:pt x="502809" y="29210"/>
                    <a:pt x="466797" y="29210"/>
                  </a:cubicBezTo>
                  <a:cubicBezTo>
                    <a:pt x="408112" y="29210"/>
                    <a:pt x="349426" y="26670"/>
                    <a:pt x="290740" y="33020"/>
                  </a:cubicBezTo>
                  <a:cubicBezTo>
                    <a:pt x="260064" y="36830"/>
                    <a:pt x="230721" y="36830"/>
                    <a:pt x="201378" y="38100"/>
                  </a:cubicBezTo>
                  <a:cubicBezTo>
                    <a:pt x="150695" y="41910"/>
                    <a:pt x="100012" y="45720"/>
                    <a:pt x="49530" y="50800"/>
                  </a:cubicBezTo>
                  <a:cubicBezTo>
                    <a:pt x="36830" y="50800"/>
                    <a:pt x="34290" y="53340"/>
                    <a:pt x="33020" y="70976"/>
                  </a:cubicBezTo>
                  <a:cubicBezTo>
                    <a:pt x="31750" y="106781"/>
                    <a:pt x="31750" y="142586"/>
                    <a:pt x="30480" y="178391"/>
                  </a:cubicBezTo>
                  <a:cubicBezTo>
                    <a:pt x="29210" y="238067"/>
                    <a:pt x="26670" y="295752"/>
                    <a:pt x="25400" y="355427"/>
                  </a:cubicBezTo>
                  <a:cubicBezTo>
                    <a:pt x="20320" y="419081"/>
                    <a:pt x="26670" y="1974610"/>
                    <a:pt x="29210" y="2038263"/>
                  </a:cubicBezTo>
                  <a:cubicBezTo>
                    <a:pt x="29210" y="2105895"/>
                    <a:pt x="29210" y="2175516"/>
                    <a:pt x="30480" y="2243148"/>
                  </a:cubicBezTo>
                  <a:cubicBezTo>
                    <a:pt x="30480" y="2292877"/>
                    <a:pt x="33020" y="2342606"/>
                    <a:pt x="33020" y="2392335"/>
                  </a:cubicBezTo>
                  <a:cubicBezTo>
                    <a:pt x="33020" y="2446043"/>
                    <a:pt x="33020" y="2499750"/>
                    <a:pt x="31750" y="2552084"/>
                  </a:cubicBezTo>
                  <a:cubicBezTo>
                    <a:pt x="31750" y="2555894"/>
                    <a:pt x="31750" y="2558434"/>
                    <a:pt x="31750" y="2562244"/>
                  </a:cubicBezTo>
                  <a:cubicBezTo>
                    <a:pt x="31750" y="2572404"/>
                    <a:pt x="35560" y="2576214"/>
                    <a:pt x="44450" y="2576214"/>
                  </a:cubicBezTo>
                  <a:cubicBezTo>
                    <a:pt x="61333" y="2576214"/>
                    <a:pt x="80006" y="2577484"/>
                    <a:pt x="97344" y="2577484"/>
                  </a:cubicBezTo>
                  <a:cubicBezTo>
                    <a:pt x="122686" y="2577484"/>
                    <a:pt x="149361" y="2574944"/>
                    <a:pt x="174703" y="2577484"/>
                  </a:cubicBezTo>
                  <a:cubicBezTo>
                    <a:pt x="216050" y="2581294"/>
                    <a:pt x="257396" y="2583834"/>
                    <a:pt x="298743" y="2582564"/>
                  </a:cubicBezTo>
                  <a:cubicBezTo>
                    <a:pt x="325418" y="2581294"/>
                    <a:pt x="350760" y="2583834"/>
                    <a:pt x="377435" y="2583834"/>
                  </a:cubicBezTo>
                  <a:cubicBezTo>
                    <a:pt x="416114" y="2583834"/>
                    <a:pt x="454793" y="2582564"/>
                    <a:pt x="493472" y="2583834"/>
                  </a:cubicBezTo>
                  <a:cubicBezTo>
                    <a:pt x="550824" y="2585104"/>
                    <a:pt x="1180361" y="2574944"/>
                    <a:pt x="1239047" y="2577484"/>
                  </a:cubicBezTo>
                  <a:cubicBezTo>
                    <a:pt x="1264388" y="2578754"/>
                    <a:pt x="1289730" y="2580024"/>
                    <a:pt x="1313737" y="2580024"/>
                  </a:cubicBezTo>
                  <a:cubicBezTo>
                    <a:pt x="1357752" y="2582564"/>
                    <a:pt x="1400432" y="2578754"/>
                    <a:pt x="1444446" y="2582564"/>
                  </a:cubicBezTo>
                  <a:cubicBezTo>
                    <a:pt x="1480458" y="2585104"/>
                    <a:pt x="1516470" y="2585104"/>
                    <a:pt x="1552481" y="2587644"/>
                  </a:cubicBezTo>
                  <a:cubicBezTo>
                    <a:pt x="1605832" y="2591454"/>
                    <a:pt x="1659182" y="2593994"/>
                    <a:pt x="1712533" y="2595264"/>
                  </a:cubicBezTo>
                  <a:cubicBezTo>
                    <a:pt x="1732539" y="2595264"/>
                    <a:pt x="1750453" y="2593994"/>
                    <a:pt x="1770773" y="2593994"/>
                  </a:cubicBezTo>
                  <a:close/>
                </a:path>
              </a:pathLst>
            </a:custGeom>
            <a:solidFill>
              <a:srgbClr val="E07D6C"/>
            </a:solidFill>
          </p:spPr>
        </p:sp>
      </p:grpSp>
      <p:grpSp>
        <p:nvGrpSpPr>
          <p:cNvPr name="Group 11" id="11"/>
          <p:cNvGrpSpPr/>
          <p:nvPr/>
        </p:nvGrpSpPr>
        <p:grpSpPr>
          <a:xfrm rot="-10800000">
            <a:off x="4016167" y="4642041"/>
            <a:ext cx="3237470" cy="4729887"/>
            <a:chOff x="0" y="0"/>
            <a:chExt cx="1788553" cy="2613044"/>
          </a:xfrm>
        </p:grpSpPr>
        <p:sp>
          <p:nvSpPr>
            <p:cNvPr name="Freeform 12" id="12"/>
            <p:cNvSpPr/>
            <p:nvPr/>
          </p:nvSpPr>
          <p:spPr>
            <a:xfrm flipH="false" flipV="false" rot="0">
              <a:off x="10160" y="16510"/>
              <a:ext cx="1765693" cy="2585104"/>
            </a:xfrm>
            <a:custGeom>
              <a:avLst/>
              <a:gdLst/>
              <a:ahLst/>
              <a:cxnLst/>
              <a:rect r="r" b="b" t="t" l="l"/>
              <a:pathLst>
                <a:path h="2585104" w="1765693">
                  <a:moveTo>
                    <a:pt x="1765693" y="2585104"/>
                  </a:moveTo>
                  <a:lnTo>
                    <a:pt x="0" y="2577484"/>
                  </a:lnTo>
                  <a:lnTo>
                    <a:pt x="0" y="909809"/>
                  </a:lnTo>
                  <a:lnTo>
                    <a:pt x="17780" y="19050"/>
                  </a:lnTo>
                  <a:lnTo>
                    <a:pt x="878298" y="0"/>
                  </a:lnTo>
                  <a:lnTo>
                    <a:pt x="1746643" y="5080"/>
                  </a:lnTo>
                  <a:close/>
                </a:path>
              </a:pathLst>
            </a:custGeom>
            <a:solidFill>
              <a:srgbClr val="FFFFFF"/>
            </a:solidFill>
          </p:spPr>
        </p:sp>
        <p:sp>
          <p:nvSpPr>
            <p:cNvPr name="Freeform 13" id="13"/>
            <p:cNvSpPr/>
            <p:nvPr/>
          </p:nvSpPr>
          <p:spPr>
            <a:xfrm flipH="false" flipV="false" rot="0">
              <a:off x="-3810" y="0"/>
              <a:ext cx="1794903" cy="2611774"/>
            </a:xfrm>
            <a:custGeom>
              <a:avLst/>
              <a:gdLst/>
              <a:ahLst/>
              <a:cxnLst/>
              <a:rect r="r" b="b" t="t" l="l"/>
              <a:pathLst>
                <a:path h="2611774" w="1794903">
                  <a:moveTo>
                    <a:pt x="1760613" y="21590"/>
                  </a:moveTo>
                  <a:cubicBezTo>
                    <a:pt x="1761883" y="34290"/>
                    <a:pt x="1761883" y="44450"/>
                    <a:pt x="1763153" y="54610"/>
                  </a:cubicBezTo>
                  <a:cubicBezTo>
                    <a:pt x="1765693" y="102803"/>
                    <a:pt x="1766963" y="158500"/>
                    <a:pt x="1769503" y="212207"/>
                  </a:cubicBezTo>
                  <a:cubicBezTo>
                    <a:pt x="1769503" y="289785"/>
                    <a:pt x="1782203" y="1819455"/>
                    <a:pt x="1788553" y="1897032"/>
                  </a:cubicBezTo>
                  <a:cubicBezTo>
                    <a:pt x="1794903" y="2014393"/>
                    <a:pt x="1791093" y="2133743"/>
                    <a:pt x="1791093" y="2251104"/>
                  </a:cubicBezTo>
                  <a:cubicBezTo>
                    <a:pt x="1791093" y="2354541"/>
                    <a:pt x="1792363" y="2450021"/>
                    <a:pt x="1793633" y="2550814"/>
                  </a:cubicBezTo>
                  <a:cubicBezTo>
                    <a:pt x="1793633" y="2572404"/>
                    <a:pt x="1793633" y="2586374"/>
                    <a:pt x="1793633" y="2610504"/>
                  </a:cubicBezTo>
                  <a:cubicBezTo>
                    <a:pt x="1770773" y="2610504"/>
                    <a:pt x="1750453" y="2611774"/>
                    <a:pt x="1729872" y="2610504"/>
                  </a:cubicBezTo>
                  <a:cubicBezTo>
                    <a:pt x="1643177" y="2605424"/>
                    <a:pt x="1555149" y="2611774"/>
                    <a:pt x="1468454" y="2606694"/>
                  </a:cubicBezTo>
                  <a:cubicBezTo>
                    <a:pt x="1416437" y="2602884"/>
                    <a:pt x="1365754" y="2605424"/>
                    <a:pt x="1313737" y="2602884"/>
                  </a:cubicBezTo>
                  <a:cubicBezTo>
                    <a:pt x="1289730" y="2601614"/>
                    <a:pt x="1265722" y="2600344"/>
                    <a:pt x="1241714" y="2599074"/>
                  </a:cubicBezTo>
                  <a:cubicBezTo>
                    <a:pt x="1227043" y="2599074"/>
                    <a:pt x="1213705" y="2600344"/>
                    <a:pt x="1199034" y="2600344"/>
                  </a:cubicBezTo>
                  <a:cubicBezTo>
                    <a:pt x="1161688" y="2599074"/>
                    <a:pt x="1058988" y="2600344"/>
                    <a:pt x="1021643" y="2599074"/>
                  </a:cubicBezTo>
                  <a:cubicBezTo>
                    <a:pt x="994968" y="2597804"/>
                    <a:pt x="461462" y="2606694"/>
                    <a:pt x="434787" y="2605424"/>
                  </a:cubicBezTo>
                  <a:cubicBezTo>
                    <a:pt x="428118" y="2605424"/>
                    <a:pt x="420115" y="2606694"/>
                    <a:pt x="413447" y="2606694"/>
                  </a:cubicBezTo>
                  <a:cubicBezTo>
                    <a:pt x="397441" y="2606694"/>
                    <a:pt x="382770" y="2607964"/>
                    <a:pt x="366765" y="2607964"/>
                  </a:cubicBezTo>
                  <a:cubicBezTo>
                    <a:pt x="326752" y="2607964"/>
                    <a:pt x="288073" y="2606694"/>
                    <a:pt x="248060" y="2605424"/>
                  </a:cubicBezTo>
                  <a:cubicBezTo>
                    <a:pt x="224052" y="2604154"/>
                    <a:pt x="200044" y="2602884"/>
                    <a:pt x="177370" y="2601614"/>
                  </a:cubicBezTo>
                  <a:cubicBezTo>
                    <a:pt x="134690" y="2600344"/>
                    <a:pt x="92009" y="2599074"/>
                    <a:pt x="48260" y="2599074"/>
                  </a:cubicBezTo>
                  <a:cubicBezTo>
                    <a:pt x="38100" y="2599074"/>
                    <a:pt x="29210" y="2599074"/>
                    <a:pt x="19050" y="2597804"/>
                  </a:cubicBezTo>
                  <a:cubicBezTo>
                    <a:pt x="10160" y="2596534"/>
                    <a:pt x="5080" y="2590184"/>
                    <a:pt x="7620" y="2581294"/>
                  </a:cubicBezTo>
                  <a:cubicBezTo>
                    <a:pt x="16510" y="2549479"/>
                    <a:pt x="12700" y="2499750"/>
                    <a:pt x="11430" y="2448032"/>
                  </a:cubicBezTo>
                  <a:cubicBezTo>
                    <a:pt x="10160" y="2342606"/>
                    <a:pt x="6350" y="2239169"/>
                    <a:pt x="7620" y="2133743"/>
                  </a:cubicBezTo>
                  <a:cubicBezTo>
                    <a:pt x="5080" y="2002458"/>
                    <a:pt x="0" y="377308"/>
                    <a:pt x="7620" y="244034"/>
                  </a:cubicBezTo>
                  <a:cubicBezTo>
                    <a:pt x="8890" y="218175"/>
                    <a:pt x="7620" y="190326"/>
                    <a:pt x="8890" y="164467"/>
                  </a:cubicBezTo>
                  <a:cubicBezTo>
                    <a:pt x="10160" y="122695"/>
                    <a:pt x="12700" y="76944"/>
                    <a:pt x="13970" y="44450"/>
                  </a:cubicBezTo>
                  <a:cubicBezTo>
                    <a:pt x="13970" y="41910"/>
                    <a:pt x="15240" y="39370"/>
                    <a:pt x="16510" y="38100"/>
                  </a:cubicBezTo>
                  <a:cubicBezTo>
                    <a:pt x="38100" y="35560"/>
                    <a:pt x="58665" y="30480"/>
                    <a:pt x="80006" y="29210"/>
                  </a:cubicBezTo>
                  <a:cubicBezTo>
                    <a:pt x="116017" y="25400"/>
                    <a:pt x="152029" y="22860"/>
                    <a:pt x="189374" y="20320"/>
                  </a:cubicBezTo>
                  <a:cubicBezTo>
                    <a:pt x="214716" y="17780"/>
                    <a:pt x="240057" y="16510"/>
                    <a:pt x="264065" y="13970"/>
                  </a:cubicBezTo>
                  <a:cubicBezTo>
                    <a:pt x="288073" y="11430"/>
                    <a:pt x="313414" y="8890"/>
                    <a:pt x="337422" y="8890"/>
                  </a:cubicBezTo>
                  <a:cubicBezTo>
                    <a:pt x="364097" y="7620"/>
                    <a:pt x="390773" y="10160"/>
                    <a:pt x="417448" y="8890"/>
                  </a:cubicBezTo>
                  <a:cubicBezTo>
                    <a:pt x="450792" y="8890"/>
                    <a:pt x="1054987" y="6350"/>
                    <a:pt x="1088331" y="5080"/>
                  </a:cubicBezTo>
                  <a:cubicBezTo>
                    <a:pt x="1120342" y="3810"/>
                    <a:pt x="1152352" y="2540"/>
                    <a:pt x="1185696" y="2540"/>
                  </a:cubicBezTo>
                  <a:cubicBezTo>
                    <a:pt x="1240380" y="1270"/>
                    <a:pt x="1293731" y="0"/>
                    <a:pt x="1348415" y="0"/>
                  </a:cubicBezTo>
                  <a:cubicBezTo>
                    <a:pt x="1371089" y="0"/>
                    <a:pt x="1395097" y="2540"/>
                    <a:pt x="1417771" y="2540"/>
                  </a:cubicBezTo>
                  <a:cubicBezTo>
                    <a:pt x="1480458" y="3810"/>
                    <a:pt x="1544479" y="5080"/>
                    <a:pt x="1607166" y="7620"/>
                  </a:cubicBezTo>
                  <a:cubicBezTo>
                    <a:pt x="1640510" y="8890"/>
                    <a:pt x="1673854" y="12700"/>
                    <a:pt x="1707198" y="16510"/>
                  </a:cubicBezTo>
                  <a:cubicBezTo>
                    <a:pt x="1715200" y="16510"/>
                    <a:pt x="1723203" y="16510"/>
                    <a:pt x="1729872" y="16510"/>
                  </a:cubicBezTo>
                  <a:cubicBezTo>
                    <a:pt x="1741563" y="17780"/>
                    <a:pt x="1750453" y="20320"/>
                    <a:pt x="1760613" y="21590"/>
                  </a:cubicBezTo>
                  <a:close/>
                  <a:moveTo>
                    <a:pt x="1770773" y="2593994"/>
                  </a:moveTo>
                  <a:cubicBezTo>
                    <a:pt x="1772043" y="2577484"/>
                    <a:pt x="1773313" y="2564784"/>
                    <a:pt x="1773313" y="2552084"/>
                  </a:cubicBezTo>
                  <a:cubicBezTo>
                    <a:pt x="1772043" y="2440075"/>
                    <a:pt x="1770773" y="2334650"/>
                    <a:pt x="1770773" y="2221267"/>
                  </a:cubicBezTo>
                  <a:cubicBezTo>
                    <a:pt x="1770773" y="2169548"/>
                    <a:pt x="1773313" y="2117830"/>
                    <a:pt x="1772043" y="2066112"/>
                  </a:cubicBezTo>
                  <a:cubicBezTo>
                    <a:pt x="1772043" y="2018372"/>
                    <a:pt x="1770773" y="1968642"/>
                    <a:pt x="1769503" y="1920903"/>
                  </a:cubicBezTo>
                  <a:cubicBezTo>
                    <a:pt x="1764423" y="1847303"/>
                    <a:pt x="1752993" y="323601"/>
                    <a:pt x="1752993" y="250001"/>
                  </a:cubicBezTo>
                  <a:cubicBezTo>
                    <a:pt x="1750453" y="188337"/>
                    <a:pt x="1747913" y="124684"/>
                    <a:pt x="1745373" y="63500"/>
                  </a:cubicBezTo>
                  <a:cubicBezTo>
                    <a:pt x="1744103" y="44450"/>
                    <a:pt x="1742833" y="43180"/>
                    <a:pt x="1725871" y="41910"/>
                  </a:cubicBezTo>
                  <a:cubicBezTo>
                    <a:pt x="1721869" y="41910"/>
                    <a:pt x="1719202" y="41910"/>
                    <a:pt x="1715200" y="40640"/>
                  </a:cubicBezTo>
                  <a:cubicBezTo>
                    <a:pt x="1681856" y="36830"/>
                    <a:pt x="1647178" y="31750"/>
                    <a:pt x="1613834" y="30480"/>
                  </a:cubicBezTo>
                  <a:cubicBezTo>
                    <a:pt x="1532475" y="26670"/>
                    <a:pt x="1449781" y="25400"/>
                    <a:pt x="1368422" y="22860"/>
                  </a:cubicBezTo>
                  <a:cubicBezTo>
                    <a:pt x="1356418" y="22860"/>
                    <a:pt x="1343080" y="22860"/>
                    <a:pt x="1331076" y="22860"/>
                  </a:cubicBezTo>
                  <a:cubicBezTo>
                    <a:pt x="1311070" y="22860"/>
                    <a:pt x="1291064" y="22860"/>
                    <a:pt x="1272391" y="22860"/>
                  </a:cubicBezTo>
                  <a:cubicBezTo>
                    <a:pt x="1229710" y="22860"/>
                    <a:pt x="1187030" y="22860"/>
                    <a:pt x="1145683" y="24130"/>
                  </a:cubicBezTo>
                  <a:cubicBezTo>
                    <a:pt x="1109671" y="25400"/>
                    <a:pt x="502809" y="29210"/>
                    <a:pt x="466797" y="29210"/>
                  </a:cubicBezTo>
                  <a:cubicBezTo>
                    <a:pt x="408112" y="29210"/>
                    <a:pt x="349426" y="26670"/>
                    <a:pt x="290740" y="33020"/>
                  </a:cubicBezTo>
                  <a:cubicBezTo>
                    <a:pt x="260064" y="36830"/>
                    <a:pt x="230721" y="36830"/>
                    <a:pt x="201378" y="38100"/>
                  </a:cubicBezTo>
                  <a:cubicBezTo>
                    <a:pt x="150695" y="41910"/>
                    <a:pt x="100012" y="45720"/>
                    <a:pt x="49530" y="50800"/>
                  </a:cubicBezTo>
                  <a:cubicBezTo>
                    <a:pt x="36830" y="50800"/>
                    <a:pt x="34290" y="53340"/>
                    <a:pt x="33020" y="70976"/>
                  </a:cubicBezTo>
                  <a:cubicBezTo>
                    <a:pt x="31750" y="106781"/>
                    <a:pt x="31750" y="142586"/>
                    <a:pt x="30480" y="178391"/>
                  </a:cubicBezTo>
                  <a:cubicBezTo>
                    <a:pt x="29210" y="238067"/>
                    <a:pt x="26670" y="295752"/>
                    <a:pt x="25400" y="355427"/>
                  </a:cubicBezTo>
                  <a:cubicBezTo>
                    <a:pt x="20320" y="419081"/>
                    <a:pt x="26670" y="1974610"/>
                    <a:pt x="29210" y="2038263"/>
                  </a:cubicBezTo>
                  <a:cubicBezTo>
                    <a:pt x="29210" y="2105895"/>
                    <a:pt x="29210" y="2175516"/>
                    <a:pt x="30480" y="2243148"/>
                  </a:cubicBezTo>
                  <a:cubicBezTo>
                    <a:pt x="30480" y="2292877"/>
                    <a:pt x="33020" y="2342606"/>
                    <a:pt x="33020" y="2392335"/>
                  </a:cubicBezTo>
                  <a:cubicBezTo>
                    <a:pt x="33020" y="2446043"/>
                    <a:pt x="33020" y="2499750"/>
                    <a:pt x="31750" y="2552084"/>
                  </a:cubicBezTo>
                  <a:cubicBezTo>
                    <a:pt x="31750" y="2555894"/>
                    <a:pt x="31750" y="2558434"/>
                    <a:pt x="31750" y="2562244"/>
                  </a:cubicBezTo>
                  <a:cubicBezTo>
                    <a:pt x="31750" y="2572404"/>
                    <a:pt x="35560" y="2576214"/>
                    <a:pt x="44450" y="2576214"/>
                  </a:cubicBezTo>
                  <a:cubicBezTo>
                    <a:pt x="61333" y="2576214"/>
                    <a:pt x="80006" y="2577484"/>
                    <a:pt x="97344" y="2577484"/>
                  </a:cubicBezTo>
                  <a:cubicBezTo>
                    <a:pt x="122686" y="2577484"/>
                    <a:pt x="149361" y="2574944"/>
                    <a:pt x="174703" y="2577484"/>
                  </a:cubicBezTo>
                  <a:cubicBezTo>
                    <a:pt x="216050" y="2581294"/>
                    <a:pt x="257396" y="2583834"/>
                    <a:pt x="298743" y="2582564"/>
                  </a:cubicBezTo>
                  <a:cubicBezTo>
                    <a:pt x="325418" y="2581294"/>
                    <a:pt x="350760" y="2583834"/>
                    <a:pt x="377435" y="2583834"/>
                  </a:cubicBezTo>
                  <a:cubicBezTo>
                    <a:pt x="416114" y="2583834"/>
                    <a:pt x="454793" y="2582564"/>
                    <a:pt x="493472" y="2583834"/>
                  </a:cubicBezTo>
                  <a:cubicBezTo>
                    <a:pt x="550824" y="2585104"/>
                    <a:pt x="1180361" y="2574944"/>
                    <a:pt x="1239047" y="2577484"/>
                  </a:cubicBezTo>
                  <a:cubicBezTo>
                    <a:pt x="1264388" y="2578754"/>
                    <a:pt x="1289730" y="2580024"/>
                    <a:pt x="1313737" y="2580024"/>
                  </a:cubicBezTo>
                  <a:cubicBezTo>
                    <a:pt x="1357752" y="2582564"/>
                    <a:pt x="1400432" y="2578754"/>
                    <a:pt x="1444446" y="2582564"/>
                  </a:cubicBezTo>
                  <a:cubicBezTo>
                    <a:pt x="1480458" y="2585104"/>
                    <a:pt x="1516470" y="2585104"/>
                    <a:pt x="1552481" y="2587644"/>
                  </a:cubicBezTo>
                  <a:cubicBezTo>
                    <a:pt x="1605832" y="2591454"/>
                    <a:pt x="1659182" y="2593994"/>
                    <a:pt x="1712533" y="2595264"/>
                  </a:cubicBezTo>
                  <a:cubicBezTo>
                    <a:pt x="1732539" y="2595264"/>
                    <a:pt x="1750453" y="2593994"/>
                    <a:pt x="1770773" y="2593994"/>
                  </a:cubicBezTo>
                  <a:close/>
                </a:path>
              </a:pathLst>
            </a:custGeom>
            <a:solidFill>
              <a:srgbClr val="E07D6C"/>
            </a:solidFill>
          </p:spPr>
        </p:sp>
      </p:grpSp>
      <p:sp>
        <p:nvSpPr>
          <p:cNvPr name="Freeform 14" id="14"/>
          <p:cNvSpPr/>
          <p:nvPr/>
        </p:nvSpPr>
        <p:spPr>
          <a:xfrm flipH="false" flipV="false" rot="0">
            <a:off x="-500679" y="-399513"/>
            <a:ext cx="3698829" cy="3523134"/>
          </a:xfrm>
          <a:custGeom>
            <a:avLst/>
            <a:gdLst/>
            <a:ahLst/>
            <a:cxnLst/>
            <a:rect r="r" b="b" t="t" l="l"/>
            <a:pathLst>
              <a:path h="3523134" w="3698829">
                <a:moveTo>
                  <a:pt x="0" y="0"/>
                </a:moveTo>
                <a:lnTo>
                  <a:pt x="3698828" y="0"/>
                </a:lnTo>
                <a:lnTo>
                  <a:pt x="3698828" y="3523135"/>
                </a:lnTo>
                <a:lnTo>
                  <a:pt x="0" y="3523135"/>
                </a:lnTo>
                <a:lnTo>
                  <a:pt x="0" y="0"/>
                </a:lnTo>
                <a:close/>
              </a:path>
            </a:pathLst>
          </a:custGeom>
          <a:blipFill>
            <a:blip r:embed="rId2"/>
            <a:stretch>
              <a:fillRect l="0" t="0" r="0" b="0"/>
            </a:stretch>
          </a:blipFill>
        </p:spPr>
      </p:sp>
      <p:sp>
        <p:nvSpPr>
          <p:cNvPr name="Freeform 15" id="15"/>
          <p:cNvSpPr/>
          <p:nvPr/>
        </p:nvSpPr>
        <p:spPr>
          <a:xfrm flipH="false" flipV="false" rot="0">
            <a:off x="540548" y="7849612"/>
            <a:ext cx="2906198" cy="2415777"/>
          </a:xfrm>
          <a:custGeom>
            <a:avLst/>
            <a:gdLst/>
            <a:ahLst/>
            <a:cxnLst/>
            <a:rect r="r" b="b" t="t" l="l"/>
            <a:pathLst>
              <a:path h="2415777" w="2906198">
                <a:moveTo>
                  <a:pt x="0" y="0"/>
                </a:moveTo>
                <a:lnTo>
                  <a:pt x="2906198" y="0"/>
                </a:lnTo>
                <a:lnTo>
                  <a:pt x="2906198" y="2415778"/>
                </a:lnTo>
                <a:lnTo>
                  <a:pt x="0" y="2415778"/>
                </a:lnTo>
                <a:lnTo>
                  <a:pt x="0" y="0"/>
                </a:lnTo>
                <a:close/>
              </a:path>
            </a:pathLst>
          </a:custGeom>
          <a:blipFill>
            <a:blip r:embed="rId3"/>
            <a:stretch>
              <a:fillRect l="0" t="0" r="0" b="0"/>
            </a:stretch>
          </a:blipFill>
        </p:spPr>
      </p:sp>
      <p:sp>
        <p:nvSpPr>
          <p:cNvPr name="Freeform 16" id="16"/>
          <p:cNvSpPr/>
          <p:nvPr/>
        </p:nvSpPr>
        <p:spPr>
          <a:xfrm flipH="false" flipV="false" rot="0">
            <a:off x="5132913" y="7926262"/>
            <a:ext cx="3108960" cy="2891333"/>
          </a:xfrm>
          <a:custGeom>
            <a:avLst/>
            <a:gdLst/>
            <a:ahLst/>
            <a:cxnLst/>
            <a:rect r="r" b="b" t="t" l="l"/>
            <a:pathLst>
              <a:path h="2891333" w="3108960">
                <a:moveTo>
                  <a:pt x="0" y="0"/>
                </a:moveTo>
                <a:lnTo>
                  <a:pt x="3108960" y="0"/>
                </a:lnTo>
                <a:lnTo>
                  <a:pt x="3108960" y="2891333"/>
                </a:lnTo>
                <a:lnTo>
                  <a:pt x="0" y="2891333"/>
                </a:lnTo>
                <a:lnTo>
                  <a:pt x="0" y="0"/>
                </a:lnTo>
                <a:close/>
              </a:path>
            </a:pathLst>
          </a:custGeom>
          <a:blipFill>
            <a:blip r:embed="rId4"/>
            <a:stretch>
              <a:fillRect l="0" t="0" r="0" b="0"/>
            </a:stretch>
          </a:blipFill>
        </p:spPr>
      </p:sp>
      <p:sp>
        <p:nvSpPr>
          <p:cNvPr name="TextBox 17" id="17"/>
          <p:cNvSpPr txBox="true"/>
          <p:nvPr/>
        </p:nvSpPr>
        <p:spPr>
          <a:xfrm rot="0">
            <a:off x="4138505" y="4674681"/>
            <a:ext cx="2992794" cy="456302"/>
          </a:xfrm>
          <a:prstGeom prst="rect">
            <a:avLst/>
          </a:prstGeom>
        </p:spPr>
        <p:txBody>
          <a:bodyPr anchor="t" rtlCol="false" tIns="0" lIns="0" bIns="0" rIns="0">
            <a:spAutoFit/>
          </a:bodyPr>
          <a:lstStyle/>
          <a:p>
            <a:pPr algn="ctr" marL="0" indent="0" lvl="0">
              <a:lnSpc>
                <a:spcPts val="3688"/>
              </a:lnSpc>
              <a:spcBef>
                <a:spcPct val="0"/>
              </a:spcBef>
            </a:pPr>
            <a:r>
              <a:rPr lang="en-US" sz="2634">
                <a:solidFill>
                  <a:srgbClr val="633E22"/>
                </a:solidFill>
                <a:latin typeface="KG Primary Penmanship"/>
              </a:rPr>
              <a:t>HALLWAY DISPLAYS</a:t>
            </a:r>
          </a:p>
        </p:txBody>
      </p:sp>
      <p:sp>
        <p:nvSpPr>
          <p:cNvPr name="TextBox 18" id="18"/>
          <p:cNvSpPr txBox="true"/>
          <p:nvPr/>
        </p:nvSpPr>
        <p:spPr>
          <a:xfrm rot="0">
            <a:off x="4138505" y="5130983"/>
            <a:ext cx="2992794" cy="3926518"/>
          </a:xfrm>
          <a:prstGeom prst="rect">
            <a:avLst/>
          </a:prstGeom>
        </p:spPr>
        <p:txBody>
          <a:bodyPr anchor="t" rtlCol="false" tIns="0" lIns="0" bIns="0" rIns="0">
            <a:spAutoFit/>
          </a:bodyPr>
          <a:lstStyle/>
          <a:p>
            <a:pPr algn="ctr">
              <a:lnSpc>
                <a:spcPts val="1981"/>
              </a:lnSpc>
            </a:pPr>
            <a:r>
              <a:rPr lang="en-US" sz="1693">
                <a:solidFill>
                  <a:srgbClr val="633E22"/>
                </a:solidFill>
                <a:latin typeface="KG Primary Penmanship"/>
              </a:rPr>
              <a:t>We have a diverse group of families and staff. To highlight some of the many traditions our community celebrates, we offer people the opportunity to showcase books, activities, artifacts and more in our hallway. </a:t>
            </a:r>
          </a:p>
          <a:p>
            <a:pPr algn="ctr">
              <a:lnSpc>
                <a:spcPts val="935"/>
              </a:lnSpc>
            </a:pPr>
          </a:p>
          <a:p>
            <a:pPr algn="ctr">
              <a:lnSpc>
                <a:spcPts val="1981"/>
              </a:lnSpc>
            </a:pPr>
            <a:r>
              <a:rPr lang="en-US" sz="1693">
                <a:solidFill>
                  <a:srgbClr val="633E22"/>
                </a:solidFill>
                <a:latin typeface="KG Primary Penmanship"/>
              </a:rPr>
              <a:t>Coming up - Dia de los Muertos (Paola, Sofia, &amp; Eva), Hmong New Year (Yang, See, Sam, Jennifer), Hanukah (does anyone want to help?), Christmas, and Kwaanza (any helpers?) </a:t>
            </a:r>
          </a:p>
          <a:p>
            <a:pPr algn="ctr">
              <a:lnSpc>
                <a:spcPts val="1981"/>
              </a:lnSpc>
            </a:pPr>
            <a:r>
              <a:rPr lang="en-US" sz="1693">
                <a:solidFill>
                  <a:srgbClr val="633E22"/>
                </a:solidFill>
                <a:latin typeface="KG Primary Penmanship"/>
              </a:rPr>
              <a:t>See Aimee if you wish to assist</a:t>
            </a:r>
          </a:p>
          <a:p>
            <a:pPr algn="ctr">
              <a:lnSpc>
                <a:spcPts val="935"/>
              </a:lnSpc>
            </a:pPr>
          </a:p>
          <a:p>
            <a:pPr algn="ctr">
              <a:lnSpc>
                <a:spcPts val="1981"/>
              </a:lnSpc>
            </a:pPr>
            <a:r>
              <a:rPr lang="en-US" sz="1693">
                <a:solidFill>
                  <a:srgbClr val="633E22"/>
                </a:solidFill>
                <a:latin typeface="KG Primary Penmanship"/>
              </a:rPr>
              <a:t>If there is something you celebrate that you wish to help showcase, please let us know! </a:t>
            </a:r>
          </a:p>
        </p:txBody>
      </p:sp>
      <p:sp>
        <p:nvSpPr>
          <p:cNvPr name="TextBox 19" id="19"/>
          <p:cNvSpPr txBox="true"/>
          <p:nvPr/>
        </p:nvSpPr>
        <p:spPr>
          <a:xfrm rot="0">
            <a:off x="1788661" y="643890"/>
            <a:ext cx="4455011" cy="728739"/>
          </a:xfrm>
          <a:prstGeom prst="rect">
            <a:avLst/>
          </a:prstGeom>
        </p:spPr>
        <p:txBody>
          <a:bodyPr anchor="t" rtlCol="false" tIns="0" lIns="0" bIns="0" rIns="0">
            <a:spAutoFit/>
          </a:bodyPr>
          <a:lstStyle/>
          <a:p>
            <a:pPr algn="ctr">
              <a:lnSpc>
                <a:spcPts val="5508"/>
              </a:lnSpc>
            </a:pPr>
            <a:r>
              <a:rPr lang="en-US" sz="3934">
                <a:solidFill>
                  <a:srgbClr val="633E22"/>
                </a:solidFill>
                <a:latin typeface="Nectarine"/>
              </a:rPr>
              <a:t>November 2023</a:t>
            </a:r>
          </a:p>
        </p:txBody>
      </p:sp>
      <p:sp>
        <p:nvSpPr>
          <p:cNvPr name="TextBox 20" id="20"/>
          <p:cNvSpPr txBox="true"/>
          <p:nvPr/>
        </p:nvSpPr>
        <p:spPr>
          <a:xfrm rot="0">
            <a:off x="2372709" y="1770434"/>
            <a:ext cx="3048767" cy="456951"/>
          </a:xfrm>
          <a:prstGeom prst="rect">
            <a:avLst/>
          </a:prstGeom>
        </p:spPr>
        <p:txBody>
          <a:bodyPr anchor="t" rtlCol="false" tIns="0" lIns="0" bIns="0" rIns="0">
            <a:spAutoFit/>
          </a:bodyPr>
          <a:lstStyle/>
          <a:p>
            <a:pPr algn="ctr" marL="0" indent="0" lvl="0">
              <a:lnSpc>
                <a:spcPts val="3688"/>
              </a:lnSpc>
              <a:spcBef>
                <a:spcPct val="0"/>
              </a:spcBef>
            </a:pPr>
            <a:r>
              <a:rPr lang="en-US" sz="2634">
                <a:solidFill>
                  <a:srgbClr val="633E22"/>
                </a:solidFill>
                <a:latin typeface="KG Primary Penmanship"/>
              </a:rPr>
              <a:t>GENERAL UPDATES</a:t>
            </a:r>
          </a:p>
        </p:txBody>
      </p:sp>
      <p:sp>
        <p:nvSpPr>
          <p:cNvPr name="TextBox 21" id="21"/>
          <p:cNvSpPr txBox="true"/>
          <p:nvPr/>
        </p:nvSpPr>
        <p:spPr>
          <a:xfrm rot="0">
            <a:off x="662886" y="4674681"/>
            <a:ext cx="2992794" cy="456302"/>
          </a:xfrm>
          <a:prstGeom prst="rect">
            <a:avLst/>
          </a:prstGeom>
        </p:spPr>
        <p:txBody>
          <a:bodyPr anchor="t" rtlCol="false" tIns="0" lIns="0" bIns="0" rIns="0">
            <a:spAutoFit/>
          </a:bodyPr>
          <a:lstStyle/>
          <a:p>
            <a:pPr algn="ctr" marL="0" indent="0" lvl="0">
              <a:lnSpc>
                <a:spcPts val="3688"/>
              </a:lnSpc>
              <a:spcBef>
                <a:spcPct val="0"/>
              </a:spcBef>
            </a:pPr>
            <a:r>
              <a:rPr lang="en-US" sz="2634">
                <a:solidFill>
                  <a:srgbClr val="633E22"/>
                </a:solidFill>
                <a:latin typeface="KG Primary Penmanship"/>
              </a:rPr>
              <a:t>DATES TO REMEMBER</a:t>
            </a:r>
          </a:p>
        </p:txBody>
      </p:sp>
      <p:sp>
        <p:nvSpPr>
          <p:cNvPr name="TextBox 22" id="22"/>
          <p:cNvSpPr txBox="true"/>
          <p:nvPr/>
        </p:nvSpPr>
        <p:spPr>
          <a:xfrm rot="0">
            <a:off x="767600" y="2264403"/>
            <a:ext cx="6258984" cy="2189671"/>
          </a:xfrm>
          <a:prstGeom prst="rect">
            <a:avLst/>
          </a:prstGeom>
        </p:spPr>
        <p:txBody>
          <a:bodyPr anchor="t" rtlCol="false" tIns="0" lIns="0" bIns="0" rIns="0">
            <a:spAutoFit/>
          </a:bodyPr>
          <a:lstStyle/>
          <a:p>
            <a:pPr algn="ctr">
              <a:lnSpc>
                <a:spcPts val="1981"/>
              </a:lnSpc>
            </a:pPr>
            <a:r>
              <a:rPr lang="en-US" sz="1693">
                <a:solidFill>
                  <a:srgbClr val="633E22"/>
                </a:solidFill>
                <a:latin typeface="KG Primary Penmanship"/>
              </a:rPr>
              <a:t>Our Teacher Resource room is done!  Now, we will continue to add items so children will have a wider range of materials to use. We will also be incorporating more “Loose Parts” - open-ended items children can use creatively.</a:t>
            </a:r>
          </a:p>
          <a:p>
            <a:pPr algn="ctr">
              <a:lnSpc>
                <a:spcPts val="1981"/>
              </a:lnSpc>
            </a:pPr>
            <a:r>
              <a:rPr lang="en-US" sz="1693">
                <a:solidFill>
                  <a:srgbClr val="633E22"/>
                </a:solidFill>
                <a:latin typeface="KG Primary Penmanship"/>
              </a:rPr>
              <a:t>We will continue to sort and organize as we eagerly await our playground grant funds which will create more outdoor seating, storage, and opportunities for deeper play</a:t>
            </a:r>
          </a:p>
          <a:p>
            <a:pPr algn="ctr">
              <a:lnSpc>
                <a:spcPts val="1981"/>
              </a:lnSpc>
            </a:pPr>
            <a:r>
              <a:rPr lang="en-US" sz="1693">
                <a:solidFill>
                  <a:srgbClr val="633E22"/>
                </a:solidFill>
                <a:latin typeface="KG Primary Penmanship"/>
              </a:rPr>
              <a:t>Our Leadership Team completed a strengths-based coaching series with a coach, and are working to deepen our relationships with each other, the staff, and all the children. We will also be working on shifting responses to children to be more strengths-based. Stay tuned!</a:t>
            </a:r>
          </a:p>
        </p:txBody>
      </p:sp>
      <p:sp>
        <p:nvSpPr>
          <p:cNvPr name="TextBox 23" id="23"/>
          <p:cNvSpPr txBox="true"/>
          <p:nvPr/>
        </p:nvSpPr>
        <p:spPr>
          <a:xfrm rot="0">
            <a:off x="759679" y="5268063"/>
            <a:ext cx="1140657" cy="3473553"/>
          </a:xfrm>
          <a:prstGeom prst="rect">
            <a:avLst/>
          </a:prstGeom>
        </p:spPr>
        <p:txBody>
          <a:bodyPr anchor="t" rtlCol="false" tIns="0" lIns="0" bIns="0" rIns="0">
            <a:spAutoFit/>
          </a:bodyPr>
          <a:lstStyle/>
          <a:p>
            <a:pPr>
              <a:lnSpc>
                <a:spcPts val="1981"/>
              </a:lnSpc>
            </a:pPr>
            <a:r>
              <a:rPr lang="en-US" sz="1693">
                <a:solidFill>
                  <a:srgbClr val="633E22"/>
                </a:solidFill>
                <a:latin typeface="KG Primary Penmanship"/>
              </a:rPr>
              <a:t>Oct 30-Nov 2</a:t>
            </a:r>
          </a:p>
          <a:p>
            <a:pPr>
              <a:lnSpc>
                <a:spcPts val="1981"/>
              </a:lnSpc>
            </a:pPr>
            <a:r>
              <a:rPr lang="en-US" sz="1693">
                <a:solidFill>
                  <a:srgbClr val="633E22"/>
                </a:solidFill>
                <a:latin typeface="KG Primary Penmanship"/>
              </a:rPr>
              <a:t>Nov 10</a:t>
            </a:r>
          </a:p>
          <a:p>
            <a:pPr>
              <a:lnSpc>
                <a:spcPts val="1981"/>
              </a:lnSpc>
            </a:pPr>
            <a:r>
              <a:rPr lang="en-US" sz="1693">
                <a:solidFill>
                  <a:srgbClr val="633E22"/>
                </a:solidFill>
                <a:latin typeface="KG Primary Penmanship"/>
              </a:rPr>
              <a:t>Nov 14-18</a:t>
            </a:r>
          </a:p>
          <a:p>
            <a:pPr>
              <a:lnSpc>
                <a:spcPts val="1981"/>
              </a:lnSpc>
            </a:pPr>
          </a:p>
          <a:p>
            <a:pPr>
              <a:lnSpc>
                <a:spcPts val="1981"/>
              </a:lnSpc>
            </a:pPr>
            <a:r>
              <a:rPr lang="en-US" sz="1693">
                <a:solidFill>
                  <a:srgbClr val="633E22"/>
                </a:solidFill>
                <a:latin typeface="KG Primary Penmanship"/>
              </a:rPr>
              <a:t>Nov 24-26</a:t>
            </a:r>
          </a:p>
          <a:p>
            <a:pPr>
              <a:lnSpc>
                <a:spcPts val="1981"/>
              </a:lnSpc>
            </a:pPr>
            <a:r>
              <a:rPr lang="en-US" sz="1693">
                <a:solidFill>
                  <a:srgbClr val="633E22"/>
                </a:solidFill>
                <a:latin typeface="KG Primary Penmanship"/>
              </a:rPr>
              <a:t>Nov 23 &amp; 24</a:t>
            </a:r>
          </a:p>
          <a:p>
            <a:pPr>
              <a:lnSpc>
                <a:spcPts val="1981"/>
              </a:lnSpc>
            </a:pPr>
            <a:r>
              <a:rPr lang="en-US" sz="1693">
                <a:solidFill>
                  <a:srgbClr val="633E22"/>
                </a:solidFill>
                <a:latin typeface="KG Primary Penmanship"/>
              </a:rPr>
              <a:t>Dec 1</a:t>
            </a:r>
          </a:p>
          <a:p>
            <a:pPr>
              <a:lnSpc>
                <a:spcPts val="1981"/>
              </a:lnSpc>
            </a:pPr>
            <a:r>
              <a:rPr lang="en-US" sz="1693">
                <a:solidFill>
                  <a:srgbClr val="633E22"/>
                </a:solidFill>
                <a:latin typeface="KG Primary Penmanship"/>
              </a:rPr>
              <a:t>Dec 22</a:t>
            </a:r>
          </a:p>
          <a:p>
            <a:pPr>
              <a:lnSpc>
                <a:spcPts val="1981"/>
              </a:lnSpc>
            </a:pPr>
            <a:r>
              <a:rPr lang="en-US" sz="1693">
                <a:solidFill>
                  <a:srgbClr val="633E22"/>
                </a:solidFill>
                <a:latin typeface="KG Primary Penmanship"/>
              </a:rPr>
              <a:t>Dec 25-26</a:t>
            </a:r>
          </a:p>
          <a:p>
            <a:pPr>
              <a:lnSpc>
                <a:spcPts val="1981"/>
              </a:lnSpc>
            </a:pPr>
            <a:r>
              <a:rPr lang="en-US" sz="1693">
                <a:solidFill>
                  <a:srgbClr val="633E22"/>
                </a:solidFill>
                <a:latin typeface="KG Primary Penmanship"/>
              </a:rPr>
              <a:t>Dec 27-28</a:t>
            </a:r>
          </a:p>
          <a:p>
            <a:pPr>
              <a:lnSpc>
                <a:spcPts val="1981"/>
              </a:lnSpc>
            </a:pPr>
            <a:r>
              <a:rPr lang="en-US" sz="1693">
                <a:solidFill>
                  <a:srgbClr val="633E22"/>
                </a:solidFill>
                <a:latin typeface="KG Primary Penmanship"/>
              </a:rPr>
              <a:t>Dec 29</a:t>
            </a:r>
          </a:p>
          <a:p>
            <a:pPr>
              <a:lnSpc>
                <a:spcPts val="1981"/>
              </a:lnSpc>
            </a:pPr>
            <a:r>
              <a:rPr lang="en-US" sz="1693">
                <a:solidFill>
                  <a:srgbClr val="633E22"/>
                </a:solidFill>
                <a:latin typeface="KG Primary Penmanship"/>
              </a:rPr>
              <a:t>Jan 1, 2024</a:t>
            </a:r>
          </a:p>
          <a:p>
            <a:pPr>
              <a:lnSpc>
                <a:spcPts val="1981"/>
              </a:lnSpc>
            </a:pPr>
          </a:p>
          <a:p>
            <a:pPr>
              <a:lnSpc>
                <a:spcPts val="1981"/>
              </a:lnSpc>
            </a:pPr>
          </a:p>
        </p:txBody>
      </p:sp>
      <p:sp>
        <p:nvSpPr>
          <p:cNvPr name="TextBox 24" id="24"/>
          <p:cNvSpPr txBox="true"/>
          <p:nvPr/>
        </p:nvSpPr>
        <p:spPr>
          <a:xfrm rot="0">
            <a:off x="3103987" y="1275093"/>
            <a:ext cx="1586210" cy="292989"/>
          </a:xfrm>
          <a:prstGeom prst="rect">
            <a:avLst/>
          </a:prstGeom>
        </p:spPr>
        <p:txBody>
          <a:bodyPr anchor="t" rtlCol="false" tIns="0" lIns="0" bIns="0" rIns="0">
            <a:spAutoFit/>
          </a:bodyPr>
          <a:lstStyle/>
          <a:p>
            <a:pPr algn="ctr">
              <a:lnSpc>
                <a:spcPts val="2222"/>
              </a:lnSpc>
              <a:spcBef>
                <a:spcPct val="0"/>
              </a:spcBef>
            </a:pPr>
            <a:r>
              <a:rPr lang="en-US" sz="1899">
                <a:solidFill>
                  <a:srgbClr val="633E22"/>
                </a:solidFill>
                <a:latin typeface="KG Primary Penmanship"/>
              </a:rPr>
              <a:t>Milestones CDC Inc.</a:t>
            </a:r>
          </a:p>
        </p:txBody>
      </p:sp>
      <p:sp>
        <p:nvSpPr>
          <p:cNvPr name="TextBox 25" id="25"/>
          <p:cNvSpPr txBox="true"/>
          <p:nvPr/>
        </p:nvSpPr>
        <p:spPr>
          <a:xfrm rot="0">
            <a:off x="1788661" y="5268063"/>
            <a:ext cx="1867018" cy="3225903"/>
          </a:xfrm>
          <a:prstGeom prst="rect">
            <a:avLst/>
          </a:prstGeom>
        </p:spPr>
        <p:txBody>
          <a:bodyPr anchor="t" rtlCol="false" tIns="0" lIns="0" bIns="0" rIns="0">
            <a:spAutoFit/>
          </a:bodyPr>
          <a:lstStyle/>
          <a:p>
            <a:pPr algn="r">
              <a:lnSpc>
                <a:spcPts val="1981"/>
              </a:lnSpc>
            </a:pPr>
            <a:r>
              <a:rPr lang="en-US" sz="1693">
                <a:solidFill>
                  <a:srgbClr val="633E22"/>
                </a:solidFill>
                <a:latin typeface="KG Primary Penmanship"/>
              </a:rPr>
              <a:t>Dia de los Muertos</a:t>
            </a:r>
          </a:p>
          <a:p>
            <a:pPr algn="r">
              <a:lnSpc>
                <a:spcPts val="1981"/>
              </a:lnSpc>
            </a:pPr>
            <a:r>
              <a:rPr lang="en-US" sz="1693">
                <a:solidFill>
                  <a:srgbClr val="633E22"/>
                </a:solidFill>
                <a:latin typeface="KG Primary Penmanship"/>
              </a:rPr>
              <a:t>   CLOSED</a:t>
            </a:r>
          </a:p>
          <a:p>
            <a:pPr algn="r">
              <a:lnSpc>
                <a:spcPts val="1981"/>
              </a:lnSpc>
            </a:pPr>
            <a:r>
              <a:rPr lang="en-US" sz="1693">
                <a:solidFill>
                  <a:srgbClr val="633E22"/>
                </a:solidFill>
                <a:latin typeface="KG Primary Penmanship"/>
              </a:rPr>
              <a:t>Lety &amp; Aimee, NAEYC</a:t>
            </a:r>
          </a:p>
          <a:p>
            <a:pPr algn="r">
              <a:lnSpc>
                <a:spcPts val="1981"/>
              </a:lnSpc>
            </a:pPr>
            <a:r>
              <a:rPr lang="en-US" sz="1693">
                <a:solidFill>
                  <a:srgbClr val="633E22"/>
                </a:solidFill>
                <a:latin typeface="KG Primary Penmanship"/>
              </a:rPr>
              <a:t>conference</a:t>
            </a:r>
          </a:p>
          <a:p>
            <a:pPr algn="r">
              <a:lnSpc>
                <a:spcPts val="1981"/>
              </a:lnSpc>
            </a:pPr>
            <a:r>
              <a:rPr lang="en-US" sz="1693">
                <a:solidFill>
                  <a:srgbClr val="633E22"/>
                </a:solidFill>
                <a:latin typeface="KG Primary Penmanship"/>
              </a:rPr>
              <a:t>Hmong New Year</a:t>
            </a:r>
          </a:p>
          <a:p>
            <a:pPr algn="r">
              <a:lnSpc>
                <a:spcPts val="1981"/>
              </a:lnSpc>
            </a:pPr>
            <a:r>
              <a:rPr lang="en-US" sz="1693">
                <a:solidFill>
                  <a:srgbClr val="633E22"/>
                </a:solidFill>
                <a:latin typeface="KG Primary Penmanship"/>
              </a:rPr>
              <a:t>CLOSED for Thanksgiving</a:t>
            </a:r>
          </a:p>
          <a:p>
            <a:pPr algn="r">
              <a:lnSpc>
                <a:spcPts val="1981"/>
              </a:lnSpc>
            </a:pPr>
            <a:r>
              <a:rPr lang="en-US" sz="1693">
                <a:solidFill>
                  <a:srgbClr val="633E22"/>
                </a:solidFill>
                <a:latin typeface="KG Primary Penmanship"/>
              </a:rPr>
              <a:t>CLOSED at 12pm</a:t>
            </a:r>
          </a:p>
          <a:p>
            <a:pPr algn="r">
              <a:lnSpc>
                <a:spcPts val="1981"/>
              </a:lnSpc>
            </a:pPr>
            <a:r>
              <a:rPr lang="en-US" sz="1693">
                <a:solidFill>
                  <a:srgbClr val="633E22"/>
                </a:solidFill>
                <a:latin typeface="KG Primary Penmanship"/>
              </a:rPr>
              <a:t>CLOSED</a:t>
            </a:r>
          </a:p>
          <a:p>
            <a:pPr algn="r">
              <a:lnSpc>
                <a:spcPts val="1981"/>
              </a:lnSpc>
            </a:pPr>
            <a:r>
              <a:rPr lang="en-US" sz="1693">
                <a:solidFill>
                  <a:srgbClr val="633E22"/>
                </a:solidFill>
                <a:latin typeface="KG Primary Penmanship"/>
              </a:rPr>
              <a:t>CLOSED</a:t>
            </a:r>
          </a:p>
          <a:p>
            <a:pPr algn="r">
              <a:lnSpc>
                <a:spcPts val="1981"/>
              </a:lnSpc>
            </a:pPr>
            <a:r>
              <a:rPr lang="en-US" sz="1693">
                <a:solidFill>
                  <a:srgbClr val="633E22"/>
                </a:solidFill>
                <a:latin typeface="KG Primary Penmanship"/>
              </a:rPr>
              <a:t>Open for sign ups</a:t>
            </a:r>
          </a:p>
          <a:p>
            <a:pPr algn="r">
              <a:lnSpc>
                <a:spcPts val="1981"/>
              </a:lnSpc>
            </a:pPr>
            <a:r>
              <a:rPr lang="en-US" sz="1693">
                <a:solidFill>
                  <a:srgbClr val="633E22"/>
                </a:solidFill>
                <a:latin typeface="KG Primary Penmanship"/>
              </a:rPr>
              <a:t>CLOSED</a:t>
            </a:r>
          </a:p>
          <a:p>
            <a:pPr algn="r">
              <a:lnSpc>
                <a:spcPts val="1981"/>
              </a:lnSpc>
            </a:pPr>
            <a:r>
              <a:rPr lang="en-US" sz="1693">
                <a:solidFill>
                  <a:srgbClr val="633E22"/>
                </a:solidFill>
                <a:latin typeface="KG Primary Penmanship"/>
              </a:rPr>
              <a:t>CLOSED</a:t>
            </a:r>
          </a:p>
          <a:p>
            <a:pPr algn="r">
              <a:lnSpc>
                <a:spcPts val="1981"/>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7CB89"/>
        </a:solidFill>
      </p:bgPr>
    </p:bg>
    <p:spTree>
      <p:nvGrpSpPr>
        <p:cNvPr id="1" name=""/>
        <p:cNvGrpSpPr/>
        <p:nvPr/>
      </p:nvGrpSpPr>
      <p:grpSpPr>
        <a:xfrm>
          <a:off x="0" y="0"/>
          <a:ext cx="0" cy="0"/>
          <a:chOff x="0" y="0"/>
          <a:chExt cx="0" cy="0"/>
        </a:xfrm>
      </p:grpSpPr>
      <p:grpSp>
        <p:nvGrpSpPr>
          <p:cNvPr name="Group 2" id="2"/>
          <p:cNvGrpSpPr/>
          <p:nvPr/>
        </p:nvGrpSpPr>
        <p:grpSpPr>
          <a:xfrm rot="0">
            <a:off x="540548" y="537908"/>
            <a:ext cx="6713089" cy="3916218"/>
            <a:chOff x="0" y="0"/>
            <a:chExt cx="3708672" cy="2163529"/>
          </a:xfrm>
        </p:grpSpPr>
        <p:sp>
          <p:nvSpPr>
            <p:cNvPr name="Freeform 3" id="3"/>
            <p:cNvSpPr/>
            <p:nvPr/>
          </p:nvSpPr>
          <p:spPr>
            <a:xfrm flipH="false" flipV="false" rot="0">
              <a:off x="10160" y="16510"/>
              <a:ext cx="3685812" cy="2135589"/>
            </a:xfrm>
            <a:custGeom>
              <a:avLst/>
              <a:gdLst/>
              <a:ahLst/>
              <a:cxnLst/>
              <a:rect r="r" b="b" t="t" l="l"/>
              <a:pathLst>
                <a:path h="2135589" w="3685812">
                  <a:moveTo>
                    <a:pt x="3685812" y="2135589"/>
                  </a:moveTo>
                  <a:lnTo>
                    <a:pt x="0" y="2127969"/>
                  </a:lnTo>
                  <a:lnTo>
                    <a:pt x="0" y="753905"/>
                  </a:lnTo>
                  <a:lnTo>
                    <a:pt x="17780" y="19050"/>
                  </a:lnTo>
                  <a:lnTo>
                    <a:pt x="1835889" y="0"/>
                  </a:lnTo>
                  <a:lnTo>
                    <a:pt x="3666762" y="5080"/>
                  </a:lnTo>
                  <a:close/>
                </a:path>
              </a:pathLst>
            </a:custGeom>
            <a:solidFill>
              <a:srgbClr val="FFFFFF"/>
            </a:solidFill>
          </p:spPr>
        </p:sp>
        <p:sp>
          <p:nvSpPr>
            <p:cNvPr name="Freeform 4" id="4"/>
            <p:cNvSpPr/>
            <p:nvPr/>
          </p:nvSpPr>
          <p:spPr>
            <a:xfrm flipH="false" flipV="false" rot="0">
              <a:off x="-3810" y="0"/>
              <a:ext cx="3715022" cy="2162259"/>
            </a:xfrm>
            <a:custGeom>
              <a:avLst/>
              <a:gdLst/>
              <a:ahLst/>
              <a:cxnLst/>
              <a:rect r="r" b="b" t="t" l="l"/>
              <a:pathLst>
                <a:path h="2162259" w="3715022">
                  <a:moveTo>
                    <a:pt x="3680732" y="21590"/>
                  </a:moveTo>
                  <a:cubicBezTo>
                    <a:pt x="3682002" y="34290"/>
                    <a:pt x="3682002" y="44450"/>
                    <a:pt x="3683272" y="54610"/>
                  </a:cubicBezTo>
                  <a:cubicBezTo>
                    <a:pt x="3685812" y="95848"/>
                    <a:pt x="3687082" y="141471"/>
                    <a:pt x="3689622" y="185464"/>
                  </a:cubicBezTo>
                  <a:cubicBezTo>
                    <a:pt x="3689622" y="249010"/>
                    <a:pt x="3702322" y="1502011"/>
                    <a:pt x="3708672" y="1565557"/>
                  </a:cubicBezTo>
                  <a:cubicBezTo>
                    <a:pt x="3715022" y="1661691"/>
                    <a:pt x="3711212" y="1759455"/>
                    <a:pt x="3711212" y="1855588"/>
                  </a:cubicBezTo>
                  <a:cubicBezTo>
                    <a:pt x="3711212" y="1940317"/>
                    <a:pt x="3712482" y="2018528"/>
                    <a:pt x="3713752" y="2101299"/>
                  </a:cubicBezTo>
                  <a:cubicBezTo>
                    <a:pt x="3713752" y="2122889"/>
                    <a:pt x="3713752" y="2136859"/>
                    <a:pt x="3713752" y="2160989"/>
                  </a:cubicBezTo>
                  <a:cubicBezTo>
                    <a:pt x="3690892" y="2160989"/>
                    <a:pt x="3670572" y="2162259"/>
                    <a:pt x="3643763" y="2160989"/>
                  </a:cubicBezTo>
                  <a:cubicBezTo>
                    <a:pt x="3458088" y="2155909"/>
                    <a:pt x="3269557" y="2162259"/>
                    <a:pt x="3083882" y="2157179"/>
                  </a:cubicBezTo>
                  <a:cubicBezTo>
                    <a:pt x="2972477" y="2153369"/>
                    <a:pt x="2863929" y="2155909"/>
                    <a:pt x="2752524" y="2153369"/>
                  </a:cubicBezTo>
                  <a:cubicBezTo>
                    <a:pt x="2701106" y="2152099"/>
                    <a:pt x="2649689" y="2150829"/>
                    <a:pt x="2598271" y="2149559"/>
                  </a:cubicBezTo>
                  <a:cubicBezTo>
                    <a:pt x="2566849" y="2149559"/>
                    <a:pt x="2538284" y="2150829"/>
                    <a:pt x="2506862" y="2150829"/>
                  </a:cubicBezTo>
                  <a:cubicBezTo>
                    <a:pt x="2426879" y="2149559"/>
                    <a:pt x="2206926" y="2150829"/>
                    <a:pt x="2126943" y="2149559"/>
                  </a:cubicBezTo>
                  <a:cubicBezTo>
                    <a:pt x="2069812" y="2148289"/>
                    <a:pt x="927198" y="2157179"/>
                    <a:pt x="870067" y="2155909"/>
                  </a:cubicBezTo>
                  <a:cubicBezTo>
                    <a:pt x="855785" y="2155909"/>
                    <a:pt x="838645" y="2157179"/>
                    <a:pt x="824363" y="2157179"/>
                  </a:cubicBezTo>
                  <a:cubicBezTo>
                    <a:pt x="790084" y="2157179"/>
                    <a:pt x="758662" y="2158449"/>
                    <a:pt x="724384" y="2158449"/>
                  </a:cubicBezTo>
                  <a:cubicBezTo>
                    <a:pt x="638688" y="2158449"/>
                    <a:pt x="555848" y="2157179"/>
                    <a:pt x="470152" y="2155909"/>
                  </a:cubicBezTo>
                  <a:cubicBezTo>
                    <a:pt x="418735" y="2154639"/>
                    <a:pt x="367317" y="2153369"/>
                    <a:pt x="318756" y="2152099"/>
                  </a:cubicBezTo>
                  <a:cubicBezTo>
                    <a:pt x="227347" y="2150829"/>
                    <a:pt x="135938" y="2149559"/>
                    <a:pt x="48260" y="2149559"/>
                  </a:cubicBezTo>
                  <a:cubicBezTo>
                    <a:pt x="38100" y="2149559"/>
                    <a:pt x="29210" y="2149559"/>
                    <a:pt x="19050" y="2148289"/>
                  </a:cubicBezTo>
                  <a:cubicBezTo>
                    <a:pt x="10160" y="2147019"/>
                    <a:pt x="5080" y="2140669"/>
                    <a:pt x="7620" y="2131779"/>
                  </a:cubicBezTo>
                  <a:cubicBezTo>
                    <a:pt x="16510" y="2099997"/>
                    <a:pt x="12700" y="2059262"/>
                    <a:pt x="11430" y="2016898"/>
                  </a:cubicBezTo>
                  <a:cubicBezTo>
                    <a:pt x="10160" y="1930540"/>
                    <a:pt x="6350" y="1845812"/>
                    <a:pt x="7620" y="1759455"/>
                  </a:cubicBezTo>
                  <a:cubicBezTo>
                    <a:pt x="5080" y="1651915"/>
                    <a:pt x="0" y="320703"/>
                    <a:pt x="7620" y="211534"/>
                  </a:cubicBezTo>
                  <a:cubicBezTo>
                    <a:pt x="8890" y="190352"/>
                    <a:pt x="7620" y="167541"/>
                    <a:pt x="8890" y="146359"/>
                  </a:cubicBezTo>
                  <a:cubicBezTo>
                    <a:pt x="10160" y="112142"/>
                    <a:pt x="12700" y="74666"/>
                    <a:pt x="13970" y="44450"/>
                  </a:cubicBezTo>
                  <a:cubicBezTo>
                    <a:pt x="13970" y="41910"/>
                    <a:pt x="15240" y="39370"/>
                    <a:pt x="16510" y="38100"/>
                  </a:cubicBezTo>
                  <a:cubicBezTo>
                    <a:pt x="38100" y="35560"/>
                    <a:pt x="64524" y="30480"/>
                    <a:pt x="110229" y="29210"/>
                  </a:cubicBezTo>
                  <a:cubicBezTo>
                    <a:pt x="187355" y="25400"/>
                    <a:pt x="264482" y="22860"/>
                    <a:pt x="344465" y="20320"/>
                  </a:cubicBezTo>
                  <a:cubicBezTo>
                    <a:pt x="398739" y="17780"/>
                    <a:pt x="453013" y="16510"/>
                    <a:pt x="504431" y="13970"/>
                  </a:cubicBezTo>
                  <a:cubicBezTo>
                    <a:pt x="555848" y="11430"/>
                    <a:pt x="610123" y="8890"/>
                    <a:pt x="661540" y="8890"/>
                  </a:cubicBezTo>
                  <a:cubicBezTo>
                    <a:pt x="718671" y="7620"/>
                    <a:pt x="775802" y="10160"/>
                    <a:pt x="832932" y="8890"/>
                  </a:cubicBezTo>
                  <a:cubicBezTo>
                    <a:pt x="904346" y="8890"/>
                    <a:pt x="2198356" y="6350"/>
                    <a:pt x="2269770" y="5080"/>
                  </a:cubicBezTo>
                  <a:cubicBezTo>
                    <a:pt x="2338326" y="3810"/>
                    <a:pt x="2406883" y="2540"/>
                    <a:pt x="2478297" y="2540"/>
                  </a:cubicBezTo>
                  <a:cubicBezTo>
                    <a:pt x="2595415" y="1270"/>
                    <a:pt x="2709676" y="0"/>
                    <a:pt x="2826794" y="0"/>
                  </a:cubicBezTo>
                  <a:cubicBezTo>
                    <a:pt x="2875355" y="0"/>
                    <a:pt x="2926773" y="2540"/>
                    <a:pt x="2975334" y="2540"/>
                  </a:cubicBezTo>
                  <a:cubicBezTo>
                    <a:pt x="3109591" y="3810"/>
                    <a:pt x="3246704" y="5080"/>
                    <a:pt x="3380962" y="7620"/>
                  </a:cubicBezTo>
                  <a:cubicBezTo>
                    <a:pt x="3452375" y="8890"/>
                    <a:pt x="3523789" y="12700"/>
                    <a:pt x="3595202" y="16510"/>
                  </a:cubicBezTo>
                  <a:cubicBezTo>
                    <a:pt x="3612341" y="16510"/>
                    <a:pt x="3629481" y="16510"/>
                    <a:pt x="3643763" y="16510"/>
                  </a:cubicBezTo>
                  <a:cubicBezTo>
                    <a:pt x="3661682" y="17780"/>
                    <a:pt x="3670572" y="20320"/>
                    <a:pt x="3680732" y="21590"/>
                  </a:cubicBezTo>
                  <a:close/>
                  <a:moveTo>
                    <a:pt x="3690892" y="2144479"/>
                  </a:moveTo>
                  <a:cubicBezTo>
                    <a:pt x="3692162" y="2127969"/>
                    <a:pt x="3693432" y="2115269"/>
                    <a:pt x="3693432" y="2102569"/>
                  </a:cubicBezTo>
                  <a:cubicBezTo>
                    <a:pt x="3692162" y="2010381"/>
                    <a:pt x="3690892" y="1924023"/>
                    <a:pt x="3690892" y="1831148"/>
                  </a:cubicBezTo>
                  <a:cubicBezTo>
                    <a:pt x="3690892" y="1788784"/>
                    <a:pt x="3693432" y="1746420"/>
                    <a:pt x="3692162" y="1704055"/>
                  </a:cubicBezTo>
                  <a:cubicBezTo>
                    <a:pt x="3692162" y="1664950"/>
                    <a:pt x="3690892" y="1624215"/>
                    <a:pt x="3689622" y="1585110"/>
                  </a:cubicBezTo>
                  <a:cubicBezTo>
                    <a:pt x="3684542" y="1524823"/>
                    <a:pt x="3673112" y="276710"/>
                    <a:pt x="3673112" y="216423"/>
                  </a:cubicBezTo>
                  <a:cubicBezTo>
                    <a:pt x="3670572" y="165912"/>
                    <a:pt x="3668032" y="113771"/>
                    <a:pt x="3665492" y="63500"/>
                  </a:cubicBezTo>
                  <a:cubicBezTo>
                    <a:pt x="3664222" y="44450"/>
                    <a:pt x="3662952" y="43180"/>
                    <a:pt x="3635193" y="41910"/>
                  </a:cubicBezTo>
                  <a:cubicBezTo>
                    <a:pt x="3626624" y="41910"/>
                    <a:pt x="3620911" y="41910"/>
                    <a:pt x="3612341" y="40640"/>
                  </a:cubicBezTo>
                  <a:cubicBezTo>
                    <a:pt x="3540928" y="36830"/>
                    <a:pt x="3466658" y="31750"/>
                    <a:pt x="3395244" y="30480"/>
                  </a:cubicBezTo>
                  <a:cubicBezTo>
                    <a:pt x="3220996" y="26670"/>
                    <a:pt x="3043891" y="25400"/>
                    <a:pt x="2869642" y="22860"/>
                  </a:cubicBezTo>
                  <a:cubicBezTo>
                    <a:pt x="2843933" y="22860"/>
                    <a:pt x="2815368" y="22860"/>
                    <a:pt x="2789659" y="22860"/>
                  </a:cubicBezTo>
                  <a:cubicBezTo>
                    <a:pt x="2746811" y="22860"/>
                    <a:pt x="2703963" y="22860"/>
                    <a:pt x="2663971" y="22860"/>
                  </a:cubicBezTo>
                  <a:cubicBezTo>
                    <a:pt x="2572562" y="22860"/>
                    <a:pt x="2481153" y="22860"/>
                    <a:pt x="2392601" y="24130"/>
                  </a:cubicBezTo>
                  <a:cubicBezTo>
                    <a:pt x="2315474" y="25400"/>
                    <a:pt x="1015751" y="29210"/>
                    <a:pt x="938624" y="29210"/>
                  </a:cubicBezTo>
                  <a:cubicBezTo>
                    <a:pt x="812937" y="29210"/>
                    <a:pt x="687249" y="26670"/>
                    <a:pt x="561562" y="33020"/>
                  </a:cubicBezTo>
                  <a:cubicBezTo>
                    <a:pt x="495861" y="36830"/>
                    <a:pt x="433017" y="36830"/>
                    <a:pt x="370174" y="38100"/>
                  </a:cubicBezTo>
                  <a:cubicBezTo>
                    <a:pt x="261625" y="41910"/>
                    <a:pt x="153077" y="45720"/>
                    <a:pt x="49530" y="50800"/>
                  </a:cubicBezTo>
                  <a:cubicBezTo>
                    <a:pt x="36830" y="50800"/>
                    <a:pt x="34290" y="53340"/>
                    <a:pt x="33020" y="69778"/>
                  </a:cubicBezTo>
                  <a:cubicBezTo>
                    <a:pt x="31750" y="99107"/>
                    <a:pt x="31750" y="128436"/>
                    <a:pt x="30480" y="157765"/>
                  </a:cubicBezTo>
                  <a:cubicBezTo>
                    <a:pt x="29210" y="206646"/>
                    <a:pt x="26670" y="253899"/>
                    <a:pt x="25400" y="302780"/>
                  </a:cubicBezTo>
                  <a:cubicBezTo>
                    <a:pt x="20320" y="354921"/>
                    <a:pt x="26670" y="1629103"/>
                    <a:pt x="29210" y="1681244"/>
                  </a:cubicBezTo>
                  <a:cubicBezTo>
                    <a:pt x="29210" y="1736643"/>
                    <a:pt x="29210" y="1793672"/>
                    <a:pt x="30480" y="1849071"/>
                  </a:cubicBezTo>
                  <a:cubicBezTo>
                    <a:pt x="30480" y="1889806"/>
                    <a:pt x="33020" y="1930540"/>
                    <a:pt x="33020" y="1971275"/>
                  </a:cubicBezTo>
                  <a:cubicBezTo>
                    <a:pt x="33020" y="2015269"/>
                    <a:pt x="33020" y="2059262"/>
                    <a:pt x="31750" y="2102569"/>
                  </a:cubicBezTo>
                  <a:cubicBezTo>
                    <a:pt x="31750" y="2106379"/>
                    <a:pt x="31750" y="2108919"/>
                    <a:pt x="31750" y="2112729"/>
                  </a:cubicBezTo>
                  <a:cubicBezTo>
                    <a:pt x="31750" y="2122889"/>
                    <a:pt x="35560" y="2126699"/>
                    <a:pt x="44450" y="2126699"/>
                  </a:cubicBezTo>
                  <a:cubicBezTo>
                    <a:pt x="70237" y="2126699"/>
                    <a:pt x="110229" y="2127969"/>
                    <a:pt x="147364" y="2127969"/>
                  </a:cubicBezTo>
                  <a:cubicBezTo>
                    <a:pt x="201638" y="2127969"/>
                    <a:pt x="258769" y="2125429"/>
                    <a:pt x="313043" y="2127969"/>
                  </a:cubicBezTo>
                  <a:cubicBezTo>
                    <a:pt x="401596" y="2131779"/>
                    <a:pt x="490148" y="2134319"/>
                    <a:pt x="578701" y="2133049"/>
                  </a:cubicBezTo>
                  <a:cubicBezTo>
                    <a:pt x="635831" y="2131779"/>
                    <a:pt x="690106" y="2134319"/>
                    <a:pt x="747236" y="2134319"/>
                  </a:cubicBezTo>
                  <a:cubicBezTo>
                    <a:pt x="830076" y="2134319"/>
                    <a:pt x="912915" y="2133049"/>
                    <a:pt x="995755" y="2134319"/>
                  </a:cubicBezTo>
                  <a:cubicBezTo>
                    <a:pt x="1118586" y="2135589"/>
                    <a:pt x="2466871" y="2125429"/>
                    <a:pt x="2592558" y="2127969"/>
                  </a:cubicBezTo>
                  <a:cubicBezTo>
                    <a:pt x="2646832" y="2129239"/>
                    <a:pt x="2701106" y="2130509"/>
                    <a:pt x="2752524" y="2130509"/>
                  </a:cubicBezTo>
                  <a:cubicBezTo>
                    <a:pt x="2846790" y="2133049"/>
                    <a:pt x="2938199" y="2129239"/>
                    <a:pt x="3032464" y="2133049"/>
                  </a:cubicBezTo>
                  <a:cubicBezTo>
                    <a:pt x="3109591" y="2135589"/>
                    <a:pt x="3186717" y="2135589"/>
                    <a:pt x="3263844" y="2138129"/>
                  </a:cubicBezTo>
                  <a:cubicBezTo>
                    <a:pt x="3378105" y="2141939"/>
                    <a:pt x="3492367" y="2144479"/>
                    <a:pt x="3606628" y="2145749"/>
                  </a:cubicBezTo>
                  <a:cubicBezTo>
                    <a:pt x="3649476" y="2145749"/>
                    <a:pt x="3670572" y="2144479"/>
                    <a:pt x="3690892" y="2144479"/>
                  </a:cubicBezTo>
                  <a:close/>
                </a:path>
              </a:pathLst>
            </a:custGeom>
            <a:solidFill>
              <a:srgbClr val="E07D6C"/>
            </a:solidFill>
          </p:spPr>
        </p:sp>
      </p:grpSp>
      <p:grpSp>
        <p:nvGrpSpPr>
          <p:cNvPr name="Group 5" id="5"/>
          <p:cNvGrpSpPr/>
          <p:nvPr/>
        </p:nvGrpSpPr>
        <p:grpSpPr>
          <a:xfrm rot="-10800000">
            <a:off x="4016167" y="4856276"/>
            <a:ext cx="3237470" cy="4729887"/>
            <a:chOff x="0" y="0"/>
            <a:chExt cx="1788553" cy="2613044"/>
          </a:xfrm>
        </p:grpSpPr>
        <p:sp>
          <p:nvSpPr>
            <p:cNvPr name="Freeform 6" id="6"/>
            <p:cNvSpPr/>
            <p:nvPr/>
          </p:nvSpPr>
          <p:spPr>
            <a:xfrm flipH="false" flipV="false" rot="0">
              <a:off x="10160" y="16510"/>
              <a:ext cx="1765693" cy="2585104"/>
            </a:xfrm>
            <a:custGeom>
              <a:avLst/>
              <a:gdLst/>
              <a:ahLst/>
              <a:cxnLst/>
              <a:rect r="r" b="b" t="t" l="l"/>
              <a:pathLst>
                <a:path h="2585104" w="1765693">
                  <a:moveTo>
                    <a:pt x="1765693" y="2585104"/>
                  </a:moveTo>
                  <a:lnTo>
                    <a:pt x="0" y="2577484"/>
                  </a:lnTo>
                  <a:lnTo>
                    <a:pt x="0" y="909809"/>
                  </a:lnTo>
                  <a:lnTo>
                    <a:pt x="17780" y="19050"/>
                  </a:lnTo>
                  <a:lnTo>
                    <a:pt x="878298" y="0"/>
                  </a:lnTo>
                  <a:lnTo>
                    <a:pt x="1746643" y="5080"/>
                  </a:lnTo>
                  <a:close/>
                </a:path>
              </a:pathLst>
            </a:custGeom>
            <a:solidFill>
              <a:srgbClr val="FFFFFF"/>
            </a:solidFill>
          </p:spPr>
        </p:sp>
        <p:sp>
          <p:nvSpPr>
            <p:cNvPr name="Freeform 7" id="7"/>
            <p:cNvSpPr/>
            <p:nvPr/>
          </p:nvSpPr>
          <p:spPr>
            <a:xfrm flipH="false" flipV="false" rot="0">
              <a:off x="-3810" y="0"/>
              <a:ext cx="1794903" cy="2611774"/>
            </a:xfrm>
            <a:custGeom>
              <a:avLst/>
              <a:gdLst/>
              <a:ahLst/>
              <a:cxnLst/>
              <a:rect r="r" b="b" t="t" l="l"/>
              <a:pathLst>
                <a:path h="2611774" w="1794903">
                  <a:moveTo>
                    <a:pt x="1760613" y="21590"/>
                  </a:moveTo>
                  <a:cubicBezTo>
                    <a:pt x="1761883" y="34290"/>
                    <a:pt x="1761883" y="44450"/>
                    <a:pt x="1763153" y="54610"/>
                  </a:cubicBezTo>
                  <a:cubicBezTo>
                    <a:pt x="1765693" y="102803"/>
                    <a:pt x="1766963" y="158500"/>
                    <a:pt x="1769503" y="212207"/>
                  </a:cubicBezTo>
                  <a:cubicBezTo>
                    <a:pt x="1769503" y="289785"/>
                    <a:pt x="1782203" y="1819455"/>
                    <a:pt x="1788553" y="1897032"/>
                  </a:cubicBezTo>
                  <a:cubicBezTo>
                    <a:pt x="1794903" y="2014393"/>
                    <a:pt x="1791093" y="2133743"/>
                    <a:pt x="1791093" y="2251104"/>
                  </a:cubicBezTo>
                  <a:cubicBezTo>
                    <a:pt x="1791093" y="2354541"/>
                    <a:pt x="1792363" y="2450021"/>
                    <a:pt x="1793633" y="2550814"/>
                  </a:cubicBezTo>
                  <a:cubicBezTo>
                    <a:pt x="1793633" y="2572404"/>
                    <a:pt x="1793633" y="2586374"/>
                    <a:pt x="1793633" y="2610504"/>
                  </a:cubicBezTo>
                  <a:cubicBezTo>
                    <a:pt x="1770773" y="2610504"/>
                    <a:pt x="1750453" y="2611774"/>
                    <a:pt x="1729872" y="2610504"/>
                  </a:cubicBezTo>
                  <a:cubicBezTo>
                    <a:pt x="1643177" y="2605424"/>
                    <a:pt x="1555149" y="2611774"/>
                    <a:pt x="1468454" y="2606694"/>
                  </a:cubicBezTo>
                  <a:cubicBezTo>
                    <a:pt x="1416437" y="2602884"/>
                    <a:pt x="1365754" y="2605424"/>
                    <a:pt x="1313737" y="2602884"/>
                  </a:cubicBezTo>
                  <a:cubicBezTo>
                    <a:pt x="1289730" y="2601614"/>
                    <a:pt x="1265722" y="2600344"/>
                    <a:pt x="1241714" y="2599074"/>
                  </a:cubicBezTo>
                  <a:cubicBezTo>
                    <a:pt x="1227043" y="2599074"/>
                    <a:pt x="1213705" y="2600344"/>
                    <a:pt x="1199034" y="2600344"/>
                  </a:cubicBezTo>
                  <a:cubicBezTo>
                    <a:pt x="1161688" y="2599074"/>
                    <a:pt x="1058988" y="2600344"/>
                    <a:pt x="1021643" y="2599074"/>
                  </a:cubicBezTo>
                  <a:cubicBezTo>
                    <a:pt x="994968" y="2597804"/>
                    <a:pt x="461462" y="2606694"/>
                    <a:pt x="434787" y="2605424"/>
                  </a:cubicBezTo>
                  <a:cubicBezTo>
                    <a:pt x="428118" y="2605424"/>
                    <a:pt x="420115" y="2606694"/>
                    <a:pt x="413447" y="2606694"/>
                  </a:cubicBezTo>
                  <a:cubicBezTo>
                    <a:pt x="397441" y="2606694"/>
                    <a:pt x="382770" y="2607964"/>
                    <a:pt x="366765" y="2607964"/>
                  </a:cubicBezTo>
                  <a:cubicBezTo>
                    <a:pt x="326752" y="2607964"/>
                    <a:pt x="288073" y="2606694"/>
                    <a:pt x="248060" y="2605424"/>
                  </a:cubicBezTo>
                  <a:cubicBezTo>
                    <a:pt x="224052" y="2604154"/>
                    <a:pt x="200044" y="2602884"/>
                    <a:pt x="177370" y="2601614"/>
                  </a:cubicBezTo>
                  <a:cubicBezTo>
                    <a:pt x="134690" y="2600344"/>
                    <a:pt x="92009" y="2599074"/>
                    <a:pt x="48260" y="2599074"/>
                  </a:cubicBezTo>
                  <a:cubicBezTo>
                    <a:pt x="38100" y="2599074"/>
                    <a:pt x="29210" y="2599074"/>
                    <a:pt x="19050" y="2597804"/>
                  </a:cubicBezTo>
                  <a:cubicBezTo>
                    <a:pt x="10160" y="2596534"/>
                    <a:pt x="5080" y="2590184"/>
                    <a:pt x="7620" y="2581294"/>
                  </a:cubicBezTo>
                  <a:cubicBezTo>
                    <a:pt x="16510" y="2549479"/>
                    <a:pt x="12700" y="2499750"/>
                    <a:pt x="11430" y="2448032"/>
                  </a:cubicBezTo>
                  <a:cubicBezTo>
                    <a:pt x="10160" y="2342606"/>
                    <a:pt x="6350" y="2239169"/>
                    <a:pt x="7620" y="2133743"/>
                  </a:cubicBezTo>
                  <a:cubicBezTo>
                    <a:pt x="5080" y="2002458"/>
                    <a:pt x="0" y="377308"/>
                    <a:pt x="7620" y="244034"/>
                  </a:cubicBezTo>
                  <a:cubicBezTo>
                    <a:pt x="8890" y="218175"/>
                    <a:pt x="7620" y="190326"/>
                    <a:pt x="8890" y="164467"/>
                  </a:cubicBezTo>
                  <a:cubicBezTo>
                    <a:pt x="10160" y="122695"/>
                    <a:pt x="12700" y="76944"/>
                    <a:pt x="13970" y="44450"/>
                  </a:cubicBezTo>
                  <a:cubicBezTo>
                    <a:pt x="13970" y="41910"/>
                    <a:pt x="15240" y="39370"/>
                    <a:pt x="16510" y="38100"/>
                  </a:cubicBezTo>
                  <a:cubicBezTo>
                    <a:pt x="38100" y="35560"/>
                    <a:pt x="58665" y="30480"/>
                    <a:pt x="80006" y="29210"/>
                  </a:cubicBezTo>
                  <a:cubicBezTo>
                    <a:pt x="116017" y="25400"/>
                    <a:pt x="152029" y="22860"/>
                    <a:pt x="189374" y="20320"/>
                  </a:cubicBezTo>
                  <a:cubicBezTo>
                    <a:pt x="214716" y="17780"/>
                    <a:pt x="240057" y="16510"/>
                    <a:pt x="264065" y="13970"/>
                  </a:cubicBezTo>
                  <a:cubicBezTo>
                    <a:pt x="288073" y="11430"/>
                    <a:pt x="313414" y="8890"/>
                    <a:pt x="337422" y="8890"/>
                  </a:cubicBezTo>
                  <a:cubicBezTo>
                    <a:pt x="364097" y="7620"/>
                    <a:pt x="390773" y="10160"/>
                    <a:pt x="417448" y="8890"/>
                  </a:cubicBezTo>
                  <a:cubicBezTo>
                    <a:pt x="450792" y="8890"/>
                    <a:pt x="1054987" y="6350"/>
                    <a:pt x="1088331" y="5080"/>
                  </a:cubicBezTo>
                  <a:cubicBezTo>
                    <a:pt x="1120342" y="3810"/>
                    <a:pt x="1152352" y="2540"/>
                    <a:pt x="1185696" y="2540"/>
                  </a:cubicBezTo>
                  <a:cubicBezTo>
                    <a:pt x="1240380" y="1270"/>
                    <a:pt x="1293731" y="0"/>
                    <a:pt x="1348415" y="0"/>
                  </a:cubicBezTo>
                  <a:cubicBezTo>
                    <a:pt x="1371089" y="0"/>
                    <a:pt x="1395097" y="2540"/>
                    <a:pt x="1417771" y="2540"/>
                  </a:cubicBezTo>
                  <a:cubicBezTo>
                    <a:pt x="1480458" y="3810"/>
                    <a:pt x="1544479" y="5080"/>
                    <a:pt x="1607166" y="7620"/>
                  </a:cubicBezTo>
                  <a:cubicBezTo>
                    <a:pt x="1640510" y="8890"/>
                    <a:pt x="1673854" y="12700"/>
                    <a:pt x="1707198" y="16510"/>
                  </a:cubicBezTo>
                  <a:cubicBezTo>
                    <a:pt x="1715200" y="16510"/>
                    <a:pt x="1723203" y="16510"/>
                    <a:pt x="1729872" y="16510"/>
                  </a:cubicBezTo>
                  <a:cubicBezTo>
                    <a:pt x="1741563" y="17780"/>
                    <a:pt x="1750453" y="20320"/>
                    <a:pt x="1760613" y="21590"/>
                  </a:cubicBezTo>
                  <a:close/>
                  <a:moveTo>
                    <a:pt x="1770773" y="2593994"/>
                  </a:moveTo>
                  <a:cubicBezTo>
                    <a:pt x="1772043" y="2577484"/>
                    <a:pt x="1773313" y="2564784"/>
                    <a:pt x="1773313" y="2552084"/>
                  </a:cubicBezTo>
                  <a:cubicBezTo>
                    <a:pt x="1772043" y="2440075"/>
                    <a:pt x="1770773" y="2334650"/>
                    <a:pt x="1770773" y="2221267"/>
                  </a:cubicBezTo>
                  <a:cubicBezTo>
                    <a:pt x="1770773" y="2169548"/>
                    <a:pt x="1773313" y="2117830"/>
                    <a:pt x="1772043" y="2066112"/>
                  </a:cubicBezTo>
                  <a:cubicBezTo>
                    <a:pt x="1772043" y="2018372"/>
                    <a:pt x="1770773" y="1968642"/>
                    <a:pt x="1769503" y="1920903"/>
                  </a:cubicBezTo>
                  <a:cubicBezTo>
                    <a:pt x="1764423" y="1847303"/>
                    <a:pt x="1752993" y="323601"/>
                    <a:pt x="1752993" y="250001"/>
                  </a:cubicBezTo>
                  <a:cubicBezTo>
                    <a:pt x="1750453" y="188337"/>
                    <a:pt x="1747913" y="124684"/>
                    <a:pt x="1745373" y="63500"/>
                  </a:cubicBezTo>
                  <a:cubicBezTo>
                    <a:pt x="1744103" y="44450"/>
                    <a:pt x="1742833" y="43180"/>
                    <a:pt x="1725871" y="41910"/>
                  </a:cubicBezTo>
                  <a:cubicBezTo>
                    <a:pt x="1721869" y="41910"/>
                    <a:pt x="1719202" y="41910"/>
                    <a:pt x="1715200" y="40640"/>
                  </a:cubicBezTo>
                  <a:cubicBezTo>
                    <a:pt x="1681856" y="36830"/>
                    <a:pt x="1647178" y="31750"/>
                    <a:pt x="1613834" y="30480"/>
                  </a:cubicBezTo>
                  <a:cubicBezTo>
                    <a:pt x="1532475" y="26670"/>
                    <a:pt x="1449781" y="25400"/>
                    <a:pt x="1368422" y="22860"/>
                  </a:cubicBezTo>
                  <a:cubicBezTo>
                    <a:pt x="1356418" y="22860"/>
                    <a:pt x="1343080" y="22860"/>
                    <a:pt x="1331076" y="22860"/>
                  </a:cubicBezTo>
                  <a:cubicBezTo>
                    <a:pt x="1311070" y="22860"/>
                    <a:pt x="1291064" y="22860"/>
                    <a:pt x="1272391" y="22860"/>
                  </a:cubicBezTo>
                  <a:cubicBezTo>
                    <a:pt x="1229710" y="22860"/>
                    <a:pt x="1187030" y="22860"/>
                    <a:pt x="1145683" y="24130"/>
                  </a:cubicBezTo>
                  <a:cubicBezTo>
                    <a:pt x="1109671" y="25400"/>
                    <a:pt x="502809" y="29210"/>
                    <a:pt x="466797" y="29210"/>
                  </a:cubicBezTo>
                  <a:cubicBezTo>
                    <a:pt x="408112" y="29210"/>
                    <a:pt x="349426" y="26670"/>
                    <a:pt x="290740" y="33020"/>
                  </a:cubicBezTo>
                  <a:cubicBezTo>
                    <a:pt x="260064" y="36830"/>
                    <a:pt x="230721" y="36830"/>
                    <a:pt x="201378" y="38100"/>
                  </a:cubicBezTo>
                  <a:cubicBezTo>
                    <a:pt x="150695" y="41910"/>
                    <a:pt x="100012" y="45720"/>
                    <a:pt x="49530" y="50800"/>
                  </a:cubicBezTo>
                  <a:cubicBezTo>
                    <a:pt x="36830" y="50800"/>
                    <a:pt x="34290" y="53340"/>
                    <a:pt x="33020" y="70976"/>
                  </a:cubicBezTo>
                  <a:cubicBezTo>
                    <a:pt x="31750" y="106781"/>
                    <a:pt x="31750" y="142586"/>
                    <a:pt x="30480" y="178391"/>
                  </a:cubicBezTo>
                  <a:cubicBezTo>
                    <a:pt x="29210" y="238067"/>
                    <a:pt x="26670" y="295752"/>
                    <a:pt x="25400" y="355427"/>
                  </a:cubicBezTo>
                  <a:cubicBezTo>
                    <a:pt x="20320" y="419081"/>
                    <a:pt x="26670" y="1974610"/>
                    <a:pt x="29210" y="2038263"/>
                  </a:cubicBezTo>
                  <a:cubicBezTo>
                    <a:pt x="29210" y="2105895"/>
                    <a:pt x="29210" y="2175516"/>
                    <a:pt x="30480" y="2243148"/>
                  </a:cubicBezTo>
                  <a:cubicBezTo>
                    <a:pt x="30480" y="2292877"/>
                    <a:pt x="33020" y="2342606"/>
                    <a:pt x="33020" y="2392335"/>
                  </a:cubicBezTo>
                  <a:cubicBezTo>
                    <a:pt x="33020" y="2446043"/>
                    <a:pt x="33020" y="2499750"/>
                    <a:pt x="31750" y="2552084"/>
                  </a:cubicBezTo>
                  <a:cubicBezTo>
                    <a:pt x="31750" y="2555894"/>
                    <a:pt x="31750" y="2558434"/>
                    <a:pt x="31750" y="2562244"/>
                  </a:cubicBezTo>
                  <a:cubicBezTo>
                    <a:pt x="31750" y="2572404"/>
                    <a:pt x="35560" y="2576214"/>
                    <a:pt x="44450" y="2576214"/>
                  </a:cubicBezTo>
                  <a:cubicBezTo>
                    <a:pt x="61333" y="2576214"/>
                    <a:pt x="80006" y="2577484"/>
                    <a:pt x="97344" y="2577484"/>
                  </a:cubicBezTo>
                  <a:cubicBezTo>
                    <a:pt x="122686" y="2577484"/>
                    <a:pt x="149361" y="2574944"/>
                    <a:pt x="174703" y="2577484"/>
                  </a:cubicBezTo>
                  <a:cubicBezTo>
                    <a:pt x="216050" y="2581294"/>
                    <a:pt x="257396" y="2583834"/>
                    <a:pt x="298743" y="2582564"/>
                  </a:cubicBezTo>
                  <a:cubicBezTo>
                    <a:pt x="325418" y="2581294"/>
                    <a:pt x="350760" y="2583834"/>
                    <a:pt x="377435" y="2583834"/>
                  </a:cubicBezTo>
                  <a:cubicBezTo>
                    <a:pt x="416114" y="2583834"/>
                    <a:pt x="454793" y="2582564"/>
                    <a:pt x="493472" y="2583834"/>
                  </a:cubicBezTo>
                  <a:cubicBezTo>
                    <a:pt x="550824" y="2585104"/>
                    <a:pt x="1180361" y="2574944"/>
                    <a:pt x="1239047" y="2577484"/>
                  </a:cubicBezTo>
                  <a:cubicBezTo>
                    <a:pt x="1264388" y="2578754"/>
                    <a:pt x="1289730" y="2580024"/>
                    <a:pt x="1313737" y="2580024"/>
                  </a:cubicBezTo>
                  <a:cubicBezTo>
                    <a:pt x="1357752" y="2582564"/>
                    <a:pt x="1400432" y="2578754"/>
                    <a:pt x="1444446" y="2582564"/>
                  </a:cubicBezTo>
                  <a:cubicBezTo>
                    <a:pt x="1480458" y="2585104"/>
                    <a:pt x="1516470" y="2585104"/>
                    <a:pt x="1552481" y="2587644"/>
                  </a:cubicBezTo>
                  <a:cubicBezTo>
                    <a:pt x="1605832" y="2591454"/>
                    <a:pt x="1659182" y="2593994"/>
                    <a:pt x="1712533" y="2595264"/>
                  </a:cubicBezTo>
                  <a:cubicBezTo>
                    <a:pt x="1732539" y="2595264"/>
                    <a:pt x="1750453" y="2593994"/>
                    <a:pt x="1770773" y="2593994"/>
                  </a:cubicBezTo>
                  <a:close/>
                </a:path>
              </a:pathLst>
            </a:custGeom>
            <a:solidFill>
              <a:srgbClr val="E07D6C"/>
            </a:solidFill>
          </p:spPr>
        </p:sp>
      </p:grpSp>
      <p:grpSp>
        <p:nvGrpSpPr>
          <p:cNvPr name="Group 8" id="8"/>
          <p:cNvGrpSpPr/>
          <p:nvPr/>
        </p:nvGrpSpPr>
        <p:grpSpPr>
          <a:xfrm rot="0">
            <a:off x="540548" y="4856276"/>
            <a:ext cx="3237470" cy="4729887"/>
            <a:chOff x="0" y="0"/>
            <a:chExt cx="1788553" cy="2613044"/>
          </a:xfrm>
        </p:grpSpPr>
        <p:sp>
          <p:nvSpPr>
            <p:cNvPr name="Freeform 9" id="9"/>
            <p:cNvSpPr/>
            <p:nvPr/>
          </p:nvSpPr>
          <p:spPr>
            <a:xfrm flipH="false" flipV="false" rot="0">
              <a:off x="10160" y="16510"/>
              <a:ext cx="1765693" cy="2585104"/>
            </a:xfrm>
            <a:custGeom>
              <a:avLst/>
              <a:gdLst/>
              <a:ahLst/>
              <a:cxnLst/>
              <a:rect r="r" b="b" t="t" l="l"/>
              <a:pathLst>
                <a:path h="2585104" w="1765693">
                  <a:moveTo>
                    <a:pt x="1765693" y="2585104"/>
                  </a:moveTo>
                  <a:lnTo>
                    <a:pt x="0" y="2577484"/>
                  </a:lnTo>
                  <a:lnTo>
                    <a:pt x="0" y="909809"/>
                  </a:lnTo>
                  <a:lnTo>
                    <a:pt x="17780" y="19050"/>
                  </a:lnTo>
                  <a:lnTo>
                    <a:pt x="878298" y="0"/>
                  </a:lnTo>
                  <a:lnTo>
                    <a:pt x="1746643" y="5080"/>
                  </a:lnTo>
                  <a:close/>
                </a:path>
              </a:pathLst>
            </a:custGeom>
            <a:solidFill>
              <a:srgbClr val="FFFFFF"/>
            </a:solidFill>
          </p:spPr>
        </p:sp>
        <p:sp>
          <p:nvSpPr>
            <p:cNvPr name="Freeform 10" id="10"/>
            <p:cNvSpPr/>
            <p:nvPr/>
          </p:nvSpPr>
          <p:spPr>
            <a:xfrm flipH="false" flipV="false" rot="0">
              <a:off x="-3810" y="0"/>
              <a:ext cx="1794903" cy="2611774"/>
            </a:xfrm>
            <a:custGeom>
              <a:avLst/>
              <a:gdLst/>
              <a:ahLst/>
              <a:cxnLst/>
              <a:rect r="r" b="b" t="t" l="l"/>
              <a:pathLst>
                <a:path h="2611774" w="1794903">
                  <a:moveTo>
                    <a:pt x="1760613" y="21590"/>
                  </a:moveTo>
                  <a:cubicBezTo>
                    <a:pt x="1761883" y="34290"/>
                    <a:pt x="1761883" y="44450"/>
                    <a:pt x="1763153" y="54610"/>
                  </a:cubicBezTo>
                  <a:cubicBezTo>
                    <a:pt x="1765693" y="102803"/>
                    <a:pt x="1766963" y="158500"/>
                    <a:pt x="1769503" y="212207"/>
                  </a:cubicBezTo>
                  <a:cubicBezTo>
                    <a:pt x="1769503" y="289785"/>
                    <a:pt x="1782203" y="1819455"/>
                    <a:pt x="1788553" y="1897032"/>
                  </a:cubicBezTo>
                  <a:cubicBezTo>
                    <a:pt x="1794903" y="2014393"/>
                    <a:pt x="1791093" y="2133743"/>
                    <a:pt x="1791093" y="2251104"/>
                  </a:cubicBezTo>
                  <a:cubicBezTo>
                    <a:pt x="1791093" y="2354541"/>
                    <a:pt x="1792363" y="2450021"/>
                    <a:pt x="1793633" y="2550814"/>
                  </a:cubicBezTo>
                  <a:cubicBezTo>
                    <a:pt x="1793633" y="2572404"/>
                    <a:pt x="1793633" y="2586374"/>
                    <a:pt x="1793633" y="2610504"/>
                  </a:cubicBezTo>
                  <a:cubicBezTo>
                    <a:pt x="1770773" y="2610504"/>
                    <a:pt x="1750453" y="2611774"/>
                    <a:pt x="1729872" y="2610504"/>
                  </a:cubicBezTo>
                  <a:cubicBezTo>
                    <a:pt x="1643177" y="2605424"/>
                    <a:pt x="1555149" y="2611774"/>
                    <a:pt x="1468454" y="2606694"/>
                  </a:cubicBezTo>
                  <a:cubicBezTo>
                    <a:pt x="1416437" y="2602884"/>
                    <a:pt x="1365754" y="2605424"/>
                    <a:pt x="1313737" y="2602884"/>
                  </a:cubicBezTo>
                  <a:cubicBezTo>
                    <a:pt x="1289730" y="2601614"/>
                    <a:pt x="1265722" y="2600344"/>
                    <a:pt x="1241714" y="2599074"/>
                  </a:cubicBezTo>
                  <a:cubicBezTo>
                    <a:pt x="1227043" y="2599074"/>
                    <a:pt x="1213705" y="2600344"/>
                    <a:pt x="1199034" y="2600344"/>
                  </a:cubicBezTo>
                  <a:cubicBezTo>
                    <a:pt x="1161688" y="2599074"/>
                    <a:pt x="1058988" y="2600344"/>
                    <a:pt x="1021643" y="2599074"/>
                  </a:cubicBezTo>
                  <a:cubicBezTo>
                    <a:pt x="994968" y="2597804"/>
                    <a:pt x="461462" y="2606694"/>
                    <a:pt x="434787" y="2605424"/>
                  </a:cubicBezTo>
                  <a:cubicBezTo>
                    <a:pt x="428118" y="2605424"/>
                    <a:pt x="420115" y="2606694"/>
                    <a:pt x="413447" y="2606694"/>
                  </a:cubicBezTo>
                  <a:cubicBezTo>
                    <a:pt x="397441" y="2606694"/>
                    <a:pt x="382770" y="2607964"/>
                    <a:pt x="366765" y="2607964"/>
                  </a:cubicBezTo>
                  <a:cubicBezTo>
                    <a:pt x="326752" y="2607964"/>
                    <a:pt x="288073" y="2606694"/>
                    <a:pt x="248060" y="2605424"/>
                  </a:cubicBezTo>
                  <a:cubicBezTo>
                    <a:pt x="224052" y="2604154"/>
                    <a:pt x="200044" y="2602884"/>
                    <a:pt x="177370" y="2601614"/>
                  </a:cubicBezTo>
                  <a:cubicBezTo>
                    <a:pt x="134690" y="2600344"/>
                    <a:pt x="92009" y="2599074"/>
                    <a:pt x="48260" y="2599074"/>
                  </a:cubicBezTo>
                  <a:cubicBezTo>
                    <a:pt x="38100" y="2599074"/>
                    <a:pt x="29210" y="2599074"/>
                    <a:pt x="19050" y="2597804"/>
                  </a:cubicBezTo>
                  <a:cubicBezTo>
                    <a:pt x="10160" y="2596534"/>
                    <a:pt x="5080" y="2590184"/>
                    <a:pt x="7620" y="2581294"/>
                  </a:cubicBezTo>
                  <a:cubicBezTo>
                    <a:pt x="16510" y="2549479"/>
                    <a:pt x="12700" y="2499750"/>
                    <a:pt x="11430" y="2448032"/>
                  </a:cubicBezTo>
                  <a:cubicBezTo>
                    <a:pt x="10160" y="2342606"/>
                    <a:pt x="6350" y="2239169"/>
                    <a:pt x="7620" y="2133743"/>
                  </a:cubicBezTo>
                  <a:cubicBezTo>
                    <a:pt x="5080" y="2002458"/>
                    <a:pt x="0" y="377308"/>
                    <a:pt x="7620" y="244034"/>
                  </a:cubicBezTo>
                  <a:cubicBezTo>
                    <a:pt x="8890" y="218175"/>
                    <a:pt x="7620" y="190326"/>
                    <a:pt x="8890" y="164467"/>
                  </a:cubicBezTo>
                  <a:cubicBezTo>
                    <a:pt x="10160" y="122695"/>
                    <a:pt x="12700" y="76944"/>
                    <a:pt x="13970" y="44450"/>
                  </a:cubicBezTo>
                  <a:cubicBezTo>
                    <a:pt x="13970" y="41910"/>
                    <a:pt x="15240" y="39370"/>
                    <a:pt x="16510" y="38100"/>
                  </a:cubicBezTo>
                  <a:cubicBezTo>
                    <a:pt x="38100" y="35560"/>
                    <a:pt x="58665" y="30480"/>
                    <a:pt x="80006" y="29210"/>
                  </a:cubicBezTo>
                  <a:cubicBezTo>
                    <a:pt x="116017" y="25400"/>
                    <a:pt x="152029" y="22860"/>
                    <a:pt x="189374" y="20320"/>
                  </a:cubicBezTo>
                  <a:cubicBezTo>
                    <a:pt x="214716" y="17780"/>
                    <a:pt x="240057" y="16510"/>
                    <a:pt x="264065" y="13970"/>
                  </a:cubicBezTo>
                  <a:cubicBezTo>
                    <a:pt x="288073" y="11430"/>
                    <a:pt x="313414" y="8890"/>
                    <a:pt x="337422" y="8890"/>
                  </a:cubicBezTo>
                  <a:cubicBezTo>
                    <a:pt x="364097" y="7620"/>
                    <a:pt x="390773" y="10160"/>
                    <a:pt x="417448" y="8890"/>
                  </a:cubicBezTo>
                  <a:cubicBezTo>
                    <a:pt x="450792" y="8890"/>
                    <a:pt x="1054987" y="6350"/>
                    <a:pt x="1088331" y="5080"/>
                  </a:cubicBezTo>
                  <a:cubicBezTo>
                    <a:pt x="1120342" y="3810"/>
                    <a:pt x="1152352" y="2540"/>
                    <a:pt x="1185696" y="2540"/>
                  </a:cubicBezTo>
                  <a:cubicBezTo>
                    <a:pt x="1240380" y="1270"/>
                    <a:pt x="1293731" y="0"/>
                    <a:pt x="1348415" y="0"/>
                  </a:cubicBezTo>
                  <a:cubicBezTo>
                    <a:pt x="1371089" y="0"/>
                    <a:pt x="1395097" y="2540"/>
                    <a:pt x="1417771" y="2540"/>
                  </a:cubicBezTo>
                  <a:cubicBezTo>
                    <a:pt x="1480458" y="3810"/>
                    <a:pt x="1544479" y="5080"/>
                    <a:pt x="1607166" y="7620"/>
                  </a:cubicBezTo>
                  <a:cubicBezTo>
                    <a:pt x="1640510" y="8890"/>
                    <a:pt x="1673854" y="12700"/>
                    <a:pt x="1707198" y="16510"/>
                  </a:cubicBezTo>
                  <a:cubicBezTo>
                    <a:pt x="1715200" y="16510"/>
                    <a:pt x="1723203" y="16510"/>
                    <a:pt x="1729872" y="16510"/>
                  </a:cubicBezTo>
                  <a:cubicBezTo>
                    <a:pt x="1741563" y="17780"/>
                    <a:pt x="1750453" y="20320"/>
                    <a:pt x="1760613" y="21590"/>
                  </a:cubicBezTo>
                  <a:close/>
                  <a:moveTo>
                    <a:pt x="1770773" y="2593994"/>
                  </a:moveTo>
                  <a:cubicBezTo>
                    <a:pt x="1772043" y="2577484"/>
                    <a:pt x="1773313" y="2564784"/>
                    <a:pt x="1773313" y="2552084"/>
                  </a:cubicBezTo>
                  <a:cubicBezTo>
                    <a:pt x="1772043" y="2440075"/>
                    <a:pt x="1770773" y="2334650"/>
                    <a:pt x="1770773" y="2221267"/>
                  </a:cubicBezTo>
                  <a:cubicBezTo>
                    <a:pt x="1770773" y="2169548"/>
                    <a:pt x="1773313" y="2117830"/>
                    <a:pt x="1772043" y="2066112"/>
                  </a:cubicBezTo>
                  <a:cubicBezTo>
                    <a:pt x="1772043" y="2018372"/>
                    <a:pt x="1770773" y="1968642"/>
                    <a:pt x="1769503" y="1920903"/>
                  </a:cubicBezTo>
                  <a:cubicBezTo>
                    <a:pt x="1764423" y="1847303"/>
                    <a:pt x="1752993" y="323601"/>
                    <a:pt x="1752993" y="250001"/>
                  </a:cubicBezTo>
                  <a:cubicBezTo>
                    <a:pt x="1750453" y="188337"/>
                    <a:pt x="1747913" y="124684"/>
                    <a:pt x="1745373" y="63500"/>
                  </a:cubicBezTo>
                  <a:cubicBezTo>
                    <a:pt x="1744103" y="44450"/>
                    <a:pt x="1742833" y="43180"/>
                    <a:pt x="1725871" y="41910"/>
                  </a:cubicBezTo>
                  <a:cubicBezTo>
                    <a:pt x="1721869" y="41910"/>
                    <a:pt x="1719202" y="41910"/>
                    <a:pt x="1715200" y="40640"/>
                  </a:cubicBezTo>
                  <a:cubicBezTo>
                    <a:pt x="1681856" y="36830"/>
                    <a:pt x="1647178" y="31750"/>
                    <a:pt x="1613834" y="30480"/>
                  </a:cubicBezTo>
                  <a:cubicBezTo>
                    <a:pt x="1532475" y="26670"/>
                    <a:pt x="1449781" y="25400"/>
                    <a:pt x="1368422" y="22860"/>
                  </a:cubicBezTo>
                  <a:cubicBezTo>
                    <a:pt x="1356418" y="22860"/>
                    <a:pt x="1343080" y="22860"/>
                    <a:pt x="1331076" y="22860"/>
                  </a:cubicBezTo>
                  <a:cubicBezTo>
                    <a:pt x="1311070" y="22860"/>
                    <a:pt x="1291064" y="22860"/>
                    <a:pt x="1272391" y="22860"/>
                  </a:cubicBezTo>
                  <a:cubicBezTo>
                    <a:pt x="1229710" y="22860"/>
                    <a:pt x="1187030" y="22860"/>
                    <a:pt x="1145683" y="24130"/>
                  </a:cubicBezTo>
                  <a:cubicBezTo>
                    <a:pt x="1109671" y="25400"/>
                    <a:pt x="502809" y="29210"/>
                    <a:pt x="466797" y="29210"/>
                  </a:cubicBezTo>
                  <a:cubicBezTo>
                    <a:pt x="408112" y="29210"/>
                    <a:pt x="349426" y="26670"/>
                    <a:pt x="290740" y="33020"/>
                  </a:cubicBezTo>
                  <a:cubicBezTo>
                    <a:pt x="260064" y="36830"/>
                    <a:pt x="230721" y="36830"/>
                    <a:pt x="201378" y="38100"/>
                  </a:cubicBezTo>
                  <a:cubicBezTo>
                    <a:pt x="150695" y="41910"/>
                    <a:pt x="100012" y="45720"/>
                    <a:pt x="49530" y="50800"/>
                  </a:cubicBezTo>
                  <a:cubicBezTo>
                    <a:pt x="36830" y="50800"/>
                    <a:pt x="34290" y="53340"/>
                    <a:pt x="33020" y="70976"/>
                  </a:cubicBezTo>
                  <a:cubicBezTo>
                    <a:pt x="31750" y="106781"/>
                    <a:pt x="31750" y="142586"/>
                    <a:pt x="30480" y="178391"/>
                  </a:cubicBezTo>
                  <a:cubicBezTo>
                    <a:pt x="29210" y="238067"/>
                    <a:pt x="26670" y="295752"/>
                    <a:pt x="25400" y="355427"/>
                  </a:cubicBezTo>
                  <a:cubicBezTo>
                    <a:pt x="20320" y="419081"/>
                    <a:pt x="26670" y="1974610"/>
                    <a:pt x="29210" y="2038263"/>
                  </a:cubicBezTo>
                  <a:cubicBezTo>
                    <a:pt x="29210" y="2105895"/>
                    <a:pt x="29210" y="2175516"/>
                    <a:pt x="30480" y="2243148"/>
                  </a:cubicBezTo>
                  <a:cubicBezTo>
                    <a:pt x="30480" y="2292877"/>
                    <a:pt x="33020" y="2342606"/>
                    <a:pt x="33020" y="2392335"/>
                  </a:cubicBezTo>
                  <a:cubicBezTo>
                    <a:pt x="33020" y="2446043"/>
                    <a:pt x="33020" y="2499750"/>
                    <a:pt x="31750" y="2552084"/>
                  </a:cubicBezTo>
                  <a:cubicBezTo>
                    <a:pt x="31750" y="2555894"/>
                    <a:pt x="31750" y="2558434"/>
                    <a:pt x="31750" y="2562244"/>
                  </a:cubicBezTo>
                  <a:cubicBezTo>
                    <a:pt x="31750" y="2572404"/>
                    <a:pt x="35560" y="2576214"/>
                    <a:pt x="44450" y="2576214"/>
                  </a:cubicBezTo>
                  <a:cubicBezTo>
                    <a:pt x="61333" y="2576214"/>
                    <a:pt x="80006" y="2577484"/>
                    <a:pt x="97344" y="2577484"/>
                  </a:cubicBezTo>
                  <a:cubicBezTo>
                    <a:pt x="122686" y="2577484"/>
                    <a:pt x="149361" y="2574944"/>
                    <a:pt x="174703" y="2577484"/>
                  </a:cubicBezTo>
                  <a:cubicBezTo>
                    <a:pt x="216050" y="2581294"/>
                    <a:pt x="257396" y="2583834"/>
                    <a:pt x="298743" y="2582564"/>
                  </a:cubicBezTo>
                  <a:cubicBezTo>
                    <a:pt x="325418" y="2581294"/>
                    <a:pt x="350760" y="2583834"/>
                    <a:pt x="377435" y="2583834"/>
                  </a:cubicBezTo>
                  <a:cubicBezTo>
                    <a:pt x="416114" y="2583834"/>
                    <a:pt x="454793" y="2582564"/>
                    <a:pt x="493472" y="2583834"/>
                  </a:cubicBezTo>
                  <a:cubicBezTo>
                    <a:pt x="550824" y="2585104"/>
                    <a:pt x="1180361" y="2574944"/>
                    <a:pt x="1239047" y="2577484"/>
                  </a:cubicBezTo>
                  <a:cubicBezTo>
                    <a:pt x="1264388" y="2578754"/>
                    <a:pt x="1289730" y="2580024"/>
                    <a:pt x="1313737" y="2580024"/>
                  </a:cubicBezTo>
                  <a:cubicBezTo>
                    <a:pt x="1357752" y="2582564"/>
                    <a:pt x="1400432" y="2578754"/>
                    <a:pt x="1444446" y="2582564"/>
                  </a:cubicBezTo>
                  <a:cubicBezTo>
                    <a:pt x="1480458" y="2585104"/>
                    <a:pt x="1516470" y="2585104"/>
                    <a:pt x="1552481" y="2587644"/>
                  </a:cubicBezTo>
                  <a:cubicBezTo>
                    <a:pt x="1605832" y="2591454"/>
                    <a:pt x="1659182" y="2593994"/>
                    <a:pt x="1712533" y="2595264"/>
                  </a:cubicBezTo>
                  <a:cubicBezTo>
                    <a:pt x="1732539" y="2595264"/>
                    <a:pt x="1750453" y="2593994"/>
                    <a:pt x="1770773" y="2593994"/>
                  </a:cubicBezTo>
                  <a:close/>
                </a:path>
              </a:pathLst>
            </a:custGeom>
            <a:solidFill>
              <a:srgbClr val="E07D6C"/>
            </a:solidFill>
          </p:spPr>
        </p:sp>
      </p:grpSp>
      <p:sp>
        <p:nvSpPr>
          <p:cNvPr name="Freeform 11" id="11"/>
          <p:cNvSpPr/>
          <p:nvPr/>
        </p:nvSpPr>
        <p:spPr>
          <a:xfrm flipH="false" flipV="false" rot="0">
            <a:off x="5634902" y="8388480"/>
            <a:ext cx="2137498" cy="1669920"/>
          </a:xfrm>
          <a:custGeom>
            <a:avLst/>
            <a:gdLst/>
            <a:ahLst/>
            <a:cxnLst/>
            <a:rect r="r" b="b" t="t" l="l"/>
            <a:pathLst>
              <a:path h="1669920" w="2137498">
                <a:moveTo>
                  <a:pt x="0" y="0"/>
                </a:moveTo>
                <a:lnTo>
                  <a:pt x="2137498" y="0"/>
                </a:lnTo>
                <a:lnTo>
                  <a:pt x="2137498" y="1669920"/>
                </a:lnTo>
                <a:lnTo>
                  <a:pt x="0" y="1669920"/>
                </a:lnTo>
                <a:lnTo>
                  <a:pt x="0" y="0"/>
                </a:lnTo>
                <a:close/>
              </a:path>
            </a:pathLst>
          </a:custGeom>
          <a:blipFill>
            <a:blip r:embed="rId2"/>
            <a:stretch>
              <a:fillRect l="0" t="0" r="0" b="0"/>
            </a:stretch>
          </a:blipFill>
        </p:spPr>
      </p:sp>
      <p:sp>
        <p:nvSpPr>
          <p:cNvPr name="Freeform 12" id="12"/>
          <p:cNvSpPr/>
          <p:nvPr/>
        </p:nvSpPr>
        <p:spPr>
          <a:xfrm flipH="false" flipV="false" rot="0">
            <a:off x="227705" y="3418116"/>
            <a:ext cx="1532543" cy="1611084"/>
          </a:xfrm>
          <a:custGeom>
            <a:avLst/>
            <a:gdLst/>
            <a:ahLst/>
            <a:cxnLst/>
            <a:rect r="r" b="b" t="t" l="l"/>
            <a:pathLst>
              <a:path h="1611084" w="1532543">
                <a:moveTo>
                  <a:pt x="0" y="0"/>
                </a:moveTo>
                <a:lnTo>
                  <a:pt x="1532544" y="0"/>
                </a:lnTo>
                <a:lnTo>
                  <a:pt x="1532544" y="1611084"/>
                </a:lnTo>
                <a:lnTo>
                  <a:pt x="0" y="1611084"/>
                </a:lnTo>
                <a:lnTo>
                  <a:pt x="0" y="0"/>
                </a:lnTo>
                <a:close/>
              </a:path>
            </a:pathLst>
          </a:custGeom>
          <a:blipFill>
            <a:blip r:embed="rId3"/>
            <a:stretch>
              <a:fillRect l="0" t="0" r="0" b="0"/>
            </a:stretch>
          </a:blipFill>
        </p:spPr>
      </p:sp>
      <p:sp>
        <p:nvSpPr>
          <p:cNvPr name="Freeform 13" id="13"/>
          <p:cNvSpPr/>
          <p:nvPr/>
        </p:nvSpPr>
        <p:spPr>
          <a:xfrm flipH="false" flipV="false" rot="0">
            <a:off x="4820026" y="3012247"/>
            <a:ext cx="1543588" cy="1250306"/>
          </a:xfrm>
          <a:custGeom>
            <a:avLst/>
            <a:gdLst/>
            <a:ahLst/>
            <a:cxnLst/>
            <a:rect r="r" b="b" t="t" l="l"/>
            <a:pathLst>
              <a:path h="1250306" w="1543588">
                <a:moveTo>
                  <a:pt x="0" y="0"/>
                </a:moveTo>
                <a:lnTo>
                  <a:pt x="1543588" y="0"/>
                </a:lnTo>
                <a:lnTo>
                  <a:pt x="1543588" y="1250306"/>
                </a:lnTo>
                <a:lnTo>
                  <a:pt x="0" y="12503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736176" y="1229874"/>
            <a:ext cx="6258984" cy="749403"/>
          </a:xfrm>
          <a:prstGeom prst="rect">
            <a:avLst/>
          </a:prstGeom>
        </p:spPr>
        <p:txBody>
          <a:bodyPr anchor="t" rtlCol="false" tIns="0" lIns="0" bIns="0" rIns="0">
            <a:spAutoFit/>
          </a:bodyPr>
          <a:lstStyle/>
          <a:p>
            <a:pPr algn="ctr">
              <a:lnSpc>
                <a:spcPts val="1981"/>
              </a:lnSpc>
            </a:pPr>
            <a:r>
              <a:rPr lang="en-US" sz="1693">
                <a:solidFill>
                  <a:srgbClr val="633E22"/>
                </a:solidFill>
                <a:latin typeface="KG Primary Penmanship"/>
              </a:rPr>
              <a:t>We are always on the lookout for interesting items the children can explore, be creative with, practice, and utilize!  Here are some things you may be purging or recycling, that we would love to take off your hands:</a:t>
            </a:r>
          </a:p>
        </p:txBody>
      </p:sp>
      <p:sp>
        <p:nvSpPr>
          <p:cNvPr name="TextBox 15" id="15"/>
          <p:cNvSpPr txBox="true"/>
          <p:nvPr/>
        </p:nvSpPr>
        <p:spPr>
          <a:xfrm rot="0">
            <a:off x="1583808" y="720090"/>
            <a:ext cx="4563719" cy="456951"/>
          </a:xfrm>
          <a:prstGeom prst="rect">
            <a:avLst/>
          </a:prstGeom>
        </p:spPr>
        <p:txBody>
          <a:bodyPr anchor="t" rtlCol="false" tIns="0" lIns="0" bIns="0" rIns="0">
            <a:spAutoFit/>
          </a:bodyPr>
          <a:lstStyle/>
          <a:p>
            <a:pPr algn="ctr" marL="0" indent="0" lvl="0">
              <a:lnSpc>
                <a:spcPts val="3688"/>
              </a:lnSpc>
              <a:spcBef>
                <a:spcPct val="0"/>
              </a:spcBef>
            </a:pPr>
            <a:r>
              <a:rPr lang="en-US" sz="2634">
                <a:solidFill>
                  <a:srgbClr val="633E22"/>
                </a:solidFill>
                <a:latin typeface="KG Primary Penmanship"/>
              </a:rPr>
              <a:t>RECYCLED ITEMS WE WANT</a:t>
            </a:r>
          </a:p>
        </p:txBody>
      </p:sp>
      <p:sp>
        <p:nvSpPr>
          <p:cNvPr name="TextBox 16" id="16"/>
          <p:cNvSpPr txBox="true"/>
          <p:nvPr/>
        </p:nvSpPr>
        <p:spPr>
          <a:xfrm rot="0">
            <a:off x="634899" y="4972050"/>
            <a:ext cx="3048767" cy="456951"/>
          </a:xfrm>
          <a:prstGeom prst="rect">
            <a:avLst/>
          </a:prstGeom>
        </p:spPr>
        <p:txBody>
          <a:bodyPr anchor="t" rtlCol="false" tIns="0" lIns="0" bIns="0" rIns="0">
            <a:spAutoFit/>
          </a:bodyPr>
          <a:lstStyle/>
          <a:p>
            <a:pPr algn="ctr" marL="0" indent="0" lvl="0">
              <a:lnSpc>
                <a:spcPts val="3688"/>
              </a:lnSpc>
              <a:spcBef>
                <a:spcPct val="0"/>
              </a:spcBef>
            </a:pPr>
            <a:r>
              <a:rPr lang="en-US" sz="2634">
                <a:solidFill>
                  <a:srgbClr val="633E22"/>
                </a:solidFill>
                <a:latin typeface="KG Primary Penmanship"/>
              </a:rPr>
              <a:t>HOLIDAY TIPS</a:t>
            </a:r>
          </a:p>
        </p:txBody>
      </p:sp>
      <p:sp>
        <p:nvSpPr>
          <p:cNvPr name="TextBox 17" id="17"/>
          <p:cNvSpPr txBox="true"/>
          <p:nvPr/>
        </p:nvSpPr>
        <p:spPr>
          <a:xfrm rot="0">
            <a:off x="677211" y="5429001"/>
            <a:ext cx="2878681" cy="3968853"/>
          </a:xfrm>
          <a:prstGeom prst="rect">
            <a:avLst/>
          </a:prstGeom>
        </p:spPr>
        <p:txBody>
          <a:bodyPr anchor="t" rtlCol="false" tIns="0" lIns="0" bIns="0" rIns="0">
            <a:spAutoFit/>
          </a:bodyPr>
          <a:lstStyle/>
          <a:p>
            <a:pPr algn="ctr">
              <a:lnSpc>
                <a:spcPts val="1981"/>
              </a:lnSpc>
            </a:pPr>
            <a:r>
              <a:rPr lang="en-US" sz="1693">
                <a:solidFill>
                  <a:srgbClr val="633E22"/>
                </a:solidFill>
                <a:latin typeface="KG Primary Penmanship"/>
              </a:rPr>
              <a:t>Holidays can be wonderful, AND hectic!</a:t>
            </a:r>
          </a:p>
          <a:p>
            <a:pPr algn="ctr">
              <a:lnSpc>
                <a:spcPts val="1981"/>
              </a:lnSpc>
            </a:pPr>
            <a:r>
              <a:rPr lang="en-US" sz="1693">
                <a:solidFill>
                  <a:srgbClr val="633E22"/>
                </a:solidFill>
                <a:latin typeface="KG Primary Penmanship"/>
              </a:rPr>
              <a:t>Here are some quick tips to navigate holidays with young children:</a:t>
            </a:r>
          </a:p>
          <a:p>
            <a:pPr algn="ctr" marL="365690" indent="-182845" lvl="1">
              <a:lnSpc>
                <a:spcPts val="1981"/>
              </a:lnSpc>
              <a:buFont typeface="Arial"/>
              <a:buChar char="•"/>
            </a:pPr>
            <a:r>
              <a:rPr lang="en-US" sz="1693">
                <a:solidFill>
                  <a:srgbClr val="633E22"/>
                </a:solidFill>
                <a:latin typeface="KG Primary Penmanship"/>
              </a:rPr>
              <a:t>Under-schedule so you can add things depending on energy and tolerance</a:t>
            </a:r>
          </a:p>
          <a:p>
            <a:pPr algn="ctr" marL="365690" indent="-182845" lvl="1">
              <a:lnSpc>
                <a:spcPts val="1981"/>
              </a:lnSpc>
              <a:buFont typeface="Arial"/>
              <a:buChar char="•"/>
            </a:pPr>
            <a:r>
              <a:rPr lang="en-US" sz="1693">
                <a:solidFill>
                  <a:srgbClr val="633E22"/>
                </a:solidFill>
                <a:latin typeface="KG Primary Penmanship"/>
              </a:rPr>
              <a:t>Keep sleep schedules as much as possible</a:t>
            </a:r>
          </a:p>
          <a:p>
            <a:pPr algn="ctr" marL="365690" indent="-182845" lvl="1">
              <a:lnSpc>
                <a:spcPts val="1981"/>
              </a:lnSpc>
              <a:buFont typeface="Arial"/>
              <a:buChar char="•"/>
            </a:pPr>
            <a:r>
              <a:rPr lang="en-US" sz="1693">
                <a:solidFill>
                  <a:srgbClr val="633E22"/>
                </a:solidFill>
                <a:latin typeface="KG Primary Penmanship"/>
              </a:rPr>
              <a:t>Children get overstimulated (no matter how fun it seems), so extra patience is usually needed</a:t>
            </a:r>
          </a:p>
          <a:p>
            <a:pPr algn="ctr">
              <a:lnSpc>
                <a:spcPts val="1981"/>
              </a:lnSpc>
            </a:pPr>
            <a:r>
              <a:rPr lang="en-US" sz="1693">
                <a:solidFill>
                  <a:srgbClr val="633E22"/>
                </a:solidFill>
                <a:latin typeface="KG Primary Penmanship"/>
              </a:rPr>
              <a:t>See this article for more:</a:t>
            </a:r>
          </a:p>
          <a:p>
            <a:pPr algn="ctr">
              <a:lnSpc>
                <a:spcPts val="1981"/>
              </a:lnSpc>
            </a:pPr>
            <a:r>
              <a:rPr lang="en-US" sz="1693">
                <a:solidFill>
                  <a:srgbClr val="633E22"/>
                </a:solidFill>
                <a:latin typeface="KG Primary Penmanship"/>
              </a:rPr>
              <a:t>https://www.primroseschools.com/blog/holiday-parenting-navigating-stress-and-generating-joy/</a:t>
            </a:r>
          </a:p>
          <a:p>
            <a:pPr algn="ctr">
              <a:lnSpc>
                <a:spcPts val="1981"/>
              </a:lnSpc>
            </a:pPr>
          </a:p>
        </p:txBody>
      </p:sp>
      <p:sp>
        <p:nvSpPr>
          <p:cNvPr name="TextBox 18" id="18"/>
          <p:cNvSpPr txBox="true"/>
          <p:nvPr/>
        </p:nvSpPr>
        <p:spPr>
          <a:xfrm rot="0">
            <a:off x="4110519" y="4972050"/>
            <a:ext cx="3048767" cy="456951"/>
          </a:xfrm>
          <a:prstGeom prst="rect">
            <a:avLst/>
          </a:prstGeom>
        </p:spPr>
        <p:txBody>
          <a:bodyPr anchor="t" rtlCol="false" tIns="0" lIns="0" bIns="0" rIns="0">
            <a:spAutoFit/>
          </a:bodyPr>
          <a:lstStyle/>
          <a:p>
            <a:pPr algn="ctr" marL="0" indent="0" lvl="0">
              <a:lnSpc>
                <a:spcPts val="3688"/>
              </a:lnSpc>
              <a:spcBef>
                <a:spcPct val="0"/>
              </a:spcBef>
            </a:pPr>
            <a:r>
              <a:rPr lang="en-US" sz="2634">
                <a:solidFill>
                  <a:srgbClr val="633E22"/>
                </a:solidFill>
                <a:latin typeface="KG Primary Penmanship"/>
              </a:rPr>
              <a:t>UPCOMING RESOURCES</a:t>
            </a:r>
          </a:p>
        </p:txBody>
      </p:sp>
      <p:sp>
        <p:nvSpPr>
          <p:cNvPr name="TextBox 19" id="19"/>
          <p:cNvSpPr txBox="true"/>
          <p:nvPr/>
        </p:nvSpPr>
        <p:spPr>
          <a:xfrm rot="0">
            <a:off x="4195561" y="5429001"/>
            <a:ext cx="2878681" cy="4102394"/>
          </a:xfrm>
          <a:prstGeom prst="rect">
            <a:avLst/>
          </a:prstGeom>
        </p:spPr>
        <p:txBody>
          <a:bodyPr anchor="t" rtlCol="false" tIns="0" lIns="0" bIns="0" rIns="0">
            <a:spAutoFit/>
          </a:bodyPr>
          <a:lstStyle/>
          <a:p>
            <a:pPr algn="ctr">
              <a:lnSpc>
                <a:spcPts val="2098"/>
              </a:lnSpc>
            </a:pPr>
            <a:r>
              <a:rPr lang="en-US" sz="1793">
                <a:solidFill>
                  <a:srgbClr val="633E22"/>
                </a:solidFill>
                <a:latin typeface="KG Primary Penmanship"/>
              </a:rPr>
              <a:t>We have been working with a Mental Health Professional named Laura to address social-emotional issues both with the staff and the children. She is working with staff on helping children with feelings, managing behaviors, and more.</a:t>
            </a:r>
          </a:p>
          <a:p>
            <a:pPr algn="ctr">
              <a:lnSpc>
                <a:spcPts val="2098"/>
              </a:lnSpc>
            </a:pPr>
            <a:r>
              <a:rPr lang="en-US" sz="1793">
                <a:solidFill>
                  <a:srgbClr val="633E22"/>
                </a:solidFill>
                <a:latin typeface="KG Primary Penmanship"/>
              </a:rPr>
              <a:t>Laura is from WestEd, and a grant is supporting her work with us. If you come through mid-day you may see her doing observations as well. Let Aimee know if you have any questions!</a:t>
            </a:r>
          </a:p>
          <a:p>
            <a:pPr algn="ctr">
              <a:lnSpc>
                <a:spcPts val="2098"/>
              </a:lnSpc>
            </a:pPr>
          </a:p>
          <a:p>
            <a:pPr algn="ctr">
              <a:lnSpc>
                <a:spcPts val="1981"/>
              </a:lnSpc>
            </a:pPr>
          </a:p>
          <a:p>
            <a:pPr algn="ctr">
              <a:lnSpc>
                <a:spcPts val="1981"/>
              </a:lnSpc>
            </a:pPr>
          </a:p>
        </p:txBody>
      </p:sp>
      <p:sp>
        <p:nvSpPr>
          <p:cNvPr name="TextBox 20" id="20"/>
          <p:cNvSpPr txBox="true"/>
          <p:nvPr/>
        </p:nvSpPr>
        <p:spPr>
          <a:xfrm rot="0">
            <a:off x="719942" y="2108346"/>
            <a:ext cx="3058076" cy="1529054"/>
          </a:xfrm>
          <a:prstGeom prst="rect">
            <a:avLst/>
          </a:prstGeom>
        </p:spPr>
        <p:txBody>
          <a:bodyPr anchor="t" rtlCol="false" tIns="0" lIns="0" bIns="0" rIns="0">
            <a:spAutoFit/>
          </a:bodyPr>
          <a:lstStyle/>
          <a:p>
            <a:pPr algn="ctr" marL="286405" indent="-143202" lvl="1">
              <a:lnSpc>
                <a:spcPts val="1552"/>
              </a:lnSpc>
              <a:buFont typeface="Arial"/>
              <a:buChar char="•"/>
            </a:pPr>
            <a:r>
              <a:rPr lang="en-US" sz="1326">
                <a:solidFill>
                  <a:srgbClr val="633E22"/>
                </a:solidFill>
                <a:latin typeface="KG Primary Penmanship"/>
              </a:rPr>
              <a:t>Flat sheets, table cloths, shower curtains (these are great for roofs, walls, barriers, and more!)</a:t>
            </a:r>
          </a:p>
          <a:p>
            <a:pPr algn="ctr" marL="286405" indent="-143202" lvl="1">
              <a:lnSpc>
                <a:spcPts val="1552"/>
              </a:lnSpc>
              <a:buFont typeface="Arial"/>
              <a:buChar char="•"/>
            </a:pPr>
            <a:r>
              <a:rPr lang="en-US" sz="1326">
                <a:solidFill>
                  <a:srgbClr val="633E22"/>
                </a:solidFill>
                <a:latin typeface="KG Primary Penmanship"/>
              </a:rPr>
              <a:t>Natural materials like rocks, shells, seeds, acorns, pinecones</a:t>
            </a:r>
          </a:p>
          <a:p>
            <a:pPr algn="ctr" marL="286405" indent="-143202" lvl="1">
              <a:lnSpc>
                <a:spcPts val="1552"/>
              </a:lnSpc>
              <a:buFont typeface="Arial"/>
              <a:buChar char="•"/>
            </a:pPr>
            <a:r>
              <a:rPr lang="en-US" sz="1326">
                <a:solidFill>
                  <a:srgbClr val="633E22"/>
                </a:solidFill>
                <a:latin typeface="KG Primary Penmanship"/>
              </a:rPr>
              <a:t>Tree stumps! We are looking to create a physical and visual barrier for water play, and intend to create a “Splash Zone” for kids that want to play in water</a:t>
            </a:r>
          </a:p>
        </p:txBody>
      </p:sp>
      <p:sp>
        <p:nvSpPr>
          <p:cNvPr name="TextBox 21" id="21"/>
          <p:cNvSpPr txBox="true"/>
          <p:nvPr/>
        </p:nvSpPr>
        <p:spPr>
          <a:xfrm rot="0">
            <a:off x="3937084" y="2108346"/>
            <a:ext cx="3137158" cy="1528172"/>
          </a:xfrm>
          <a:prstGeom prst="rect">
            <a:avLst/>
          </a:prstGeom>
        </p:spPr>
        <p:txBody>
          <a:bodyPr anchor="t" rtlCol="false" tIns="0" lIns="0" bIns="0" rIns="0">
            <a:spAutoFit/>
          </a:bodyPr>
          <a:lstStyle/>
          <a:p>
            <a:pPr algn="ctr" marL="286405" indent="-143202" lvl="1">
              <a:lnSpc>
                <a:spcPts val="1552"/>
              </a:lnSpc>
              <a:buFont typeface="Arial"/>
              <a:buChar char="•"/>
            </a:pPr>
            <a:r>
              <a:rPr lang="en-US" sz="1326">
                <a:solidFill>
                  <a:srgbClr val="633E22"/>
                </a:solidFill>
                <a:latin typeface="KG Primary Penmanship"/>
              </a:rPr>
              <a:t>Old blankets to sit on outside</a:t>
            </a:r>
          </a:p>
          <a:p>
            <a:pPr algn="ctr" marL="286405" indent="-143202" lvl="1">
              <a:lnSpc>
                <a:spcPts val="1552"/>
              </a:lnSpc>
              <a:buFont typeface="Arial"/>
              <a:buChar char="•"/>
            </a:pPr>
            <a:r>
              <a:rPr lang="en-US" sz="1326">
                <a:solidFill>
                  <a:srgbClr val="633E22"/>
                </a:solidFill>
                <a:latin typeface="KG Primary Penmanship"/>
              </a:rPr>
              <a:t>wooden parts, bits, findings, shapes (ends of projects)</a:t>
            </a:r>
          </a:p>
          <a:p>
            <a:pPr algn="ctr" marL="286405" indent="-143202" lvl="1">
              <a:lnSpc>
                <a:spcPts val="1552"/>
              </a:lnSpc>
              <a:buFont typeface="Arial"/>
              <a:buChar char="•"/>
            </a:pPr>
            <a:r>
              <a:rPr lang="en-US" sz="1326">
                <a:solidFill>
                  <a:srgbClr val="633E22"/>
                </a:solidFill>
                <a:latin typeface="KG Primary Penmanship"/>
              </a:rPr>
              <a:t>paper tubes, tp tubes, wrapping paper tubes</a:t>
            </a:r>
          </a:p>
          <a:p>
            <a:pPr algn="ctr" marL="286405" indent="-143202" lvl="1">
              <a:lnSpc>
                <a:spcPts val="1552"/>
              </a:lnSpc>
              <a:buFont typeface="Arial"/>
              <a:buChar char="•"/>
            </a:pPr>
            <a:r>
              <a:rPr lang="en-US" sz="1326">
                <a:solidFill>
                  <a:srgbClr val="633E22"/>
                </a:solidFill>
                <a:latin typeface="KG Primary Penmanship"/>
              </a:rPr>
              <a:t>Clean empty food containers, especially unique items your child loves at home</a:t>
            </a:r>
          </a:p>
          <a:p>
            <a:pPr algn="ctr" marL="286405" indent="-143202" lvl="1">
              <a:lnSpc>
                <a:spcPts val="1552"/>
              </a:lnSpc>
              <a:buFont typeface="Arial"/>
              <a:buChar char="•"/>
            </a:pPr>
            <a:r>
              <a:rPr lang="en-US" sz="1326">
                <a:solidFill>
                  <a:srgbClr val="633E22"/>
                </a:solidFill>
                <a:latin typeface="KG Primary Penmanship"/>
              </a:rPr>
              <a:t>what else do you have? We may have a spot/idea/vision for that thing!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CB89"/>
        </a:solidFill>
      </p:bgPr>
    </p:bg>
    <p:spTree>
      <p:nvGrpSpPr>
        <p:cNvPr id="1" name=""/>
        <p:cNvGrpSpPr/>
        <p:nvPr/>
      </p:nvGrpSpPr>
      <p:grpSpPr>
        <a:xfrm>
          <a:off x="0" y="0"/>
          <a:ext cx="0" cy="0"/>
          <a:chOff x="0" y="0"/>
          <a:chExt cx="0" cy="0"/>
        </a:xfrm>
      </p:grpSpPr>
      <p:grpSp>
        <p:nvGrpSpPr>
          <p:cNvPr name="Group 2" id="2"/>
          <p:cNvGrpSpPr/>
          <p:nvPr/>
        </p:nvGrpSpPr>
        <p:grpSpPr>
          <a:xfrm rot="0">
            <a:off x="540548" y="249346"/>
            <a:ext cx="6713089" cy="4895269"/>
            <a:chOff x="0" y="0"/>
            <a:chExt cx="3708672" cy="2704410"/>
          </a:xfrm>
        </p:grpSpPr>
        <p:sp>
          <p:nvSpPr>
            <p:cNvPr name="Freeform 3" id="3"/>
            <p:cNvSpPr/>
            <p:nvPr/>
          </p:nvSpPr>
          <p:spPr>
            <a:xfrm flipH="false" flipV="false" rot="0">
              <a:off x="10160" y="16510"/>
              <a:ext cx="3685812" cy="2676470"/>
            </a:xfrm>
            <a:custGeom>
              <a:avLst/>
              <a:gdLst/>
              <a:ahLst/>
              <a:cxnLst/>
              <a:rect r="r" b="b" t="t" l="l"/>
              <a:pathLst>
                <a:path h="2676470" w="3685812">
                  <a:moveTo>
                    <a:pt x="3685812" y="2676470"/>
                  </a:moveTo>
                  <a:lnTo>
                    <a:pt x="0" y="2668850"/>
                  </a:lnTo>
                  <a:lnTo>
                    <a:pt x="0" y="941497"/>
                  </a:lnTo>
                  <a:lnTo>
                    <a:pt x="17780" y="19050"/>
                  </a:lnTo>
                  <a:lnTo>
                    <a:pt x="1835889" y="0"/>
                  </a:lnTo>
                  <a:lnTo>
                    <a:pt x="3666762" y="5080"/>
                  </a:lnTo>
                  <a:close/>
                </a:path>
              </a:pathLst>
            </a:custGeom>
            <a:solidFill>
              <a:srgbClr val="FFFFFF"/>
            </a:solidFill>
          </p:spPr>
        </p:sp>
        <p:sp>
          <p:nvSpPr>
            <p:cNvPr name="Freeform 4" id="4"/>
            <p:cNvSpPr/>
            <p:nvPr/>
          </p:nvSpPr>
          <p:spPr>
            <a:xfrm flipH="false" flipV="false" rot="0">
              <a:off x="-3810" y="0"/>
              <a:ext cx="3715022" cy="2703140"/>
            </a:xfrm>
            <a:custGeom>
              <a:avLst/>
              <a:gdLst/>
              <a:ahLst/>
              <a:cxnLst/>
              <a:rect r="r" b="b" t="t" l="l"/>
              <a:pathLst>
                <a:path h="2703140" w="3715022">
                  <a:moveTo>
                    <a:pt x="3680732" y="21590"/>
                  </a:moveTo>
                  <a:cubicBezTo>
                    <a:pt x="3682002" y="34290"/>
                    <a:pt x="3682002" y="44450"/>
                    <a:pt x="3683272" y="54610"/>
                  </a:cubicBezTo>
                  <a:cubicBezTo>
                    <a:pt x="3685812" y="104217"/>
                    <a:pt x="3687082" y="161961"/>
                    <a:pt x="3689622" y="217643"/>
                  </a:cubicBezTo>
                  <a:cubicBezTo>
                    <a:pt x="3689622" y="298072"/>
                    <a:pt x="3702322" y="1883977"/>
                    <a:pt x="3708672" y="1964406"/>
                  </a:cubicBezTo>
                  <a:cubicBezTo>
                    <a:pt x="3715022" y="2086082"/>
                    <a:pt x="3711212" y="2209819"/>
                    <a:pt x="3711212" y="2331495"/>
                  </a:cubicBezTo>
                  <a:cubicBezTo>
                    <a:pt x="3711212" y="2438734"/>
                    <a:pt x="3712482" y="2537724"/>
                    <a:pt x="3713752" y="2642180"/>
                  </a:cubicBezTo>
                  <a:cubicBezTo>
                    <a:pt x="3713752" y="2663770"/>
                    <a:pt x="3713752" y="2677740"/>
                    <a:pt x="3713752" y="2701870"/>
                  </a:cubicBezTo>
                  <a:cubicBezTo>
                    <a:pt x="3690892" y="2701870"/>
                    <a:pt x="3670572" y="2703140"/>
                    <a:pt x="3643763" y="2701870"/>
                  </a:cubicBezTo>
                  <a:cubicBezTo>
                    <a:pt x="3458088" y="2696790"/>
                    <a:pt x="3269557" y="2703140"/>
                    <a:pt x="3083882" y="2698060"/>
                  </a:cubicBezTo>
                  <a:cubicBezTo>
                    <a:pt x="2972477" y="2694250"/>
                    <a:pt x="2863929" y="2696790"/>
                    <a:pt x="2752524" y="2694250"/>
                  </a:cubicBezTo>
                  <a:cubicBezTo>
                    <a:pt x="2701106" y="2692980"/>
                    <a:pt x="2649689" y="2691710"/>
                    <a:pt x="2598271" y="2690440"/>
                  </a:cubicBezTo>
                  <a:cubicBezTo>
                    <a:pt x="2566849" y="2690440"/>
                    <a:pt x="2538284" y="2691710"/>
                    <a:pt x="2506862" y="2691710"/>
                  </a:cubicBezTo>
                  <a:cubicBezTo>
                    <a:pt x="2426879" y="2690440"/>
                    <a:pt x="2206926" y="2691710"/>
                    <a:pt x="2126943" y="2690440"/>
                  </a:cubicBezTo>
                  <a:cubicBezTo>
                    <a:pt x="2069812" y="2689170"/>
                    <a:pt x="927198" y="2698060"/>
                    <a:pt x="870067" y="2696790"/>
                  </a:cubicBezTo>
                  <a:cubicBezTo>
                    <a:pt x="855785" y="2696790"/>
                    <a:pt x="838645" y="2698060"/>
                    <a:pt x="824363" y="2698060"/>
                  </a:cubicBezTo>
                  <a:cubicBezTo>
                    <a:pt x="790084" y="2698060"/>
                    <a:pt x="758662" y="2699330"/>
                    <a:pt x="724384" y="2699330"/>
                  </a:cubicBezTo>
                  <a:cubicBezTo>
                    <a:pt x="638688" y="2699330"/>
                    <a:pt x="555848" y="2698060"/>
                    <a:pt x="470152" y="2696790"/>
                  </a:cubicBezTo>
                  <a:cubicBezTo>
                    <a:pt x="418735" y="2695520"/>
                    <a:pt x="367317" y="2694250"/>
                    <a:pt x="318756" y="2692980"/>
                  </a:cubicBezTo>
                  <a:cubicBezTo>
                    <a:pt x="227347" y="2691710"/>
                    <a:pt x="135938" y="2690440"/>
                    <a:pt x="48260" y="2690440"/>
                  </a:cubicBezTo>
                  <a:cubicBezTo>
                    <a:pt x="38100" y="2690440"/>
                    <a:pt x="29210" y="2690440"/>
                    <a:pt x="19050" y="2689170"/>
                  </a:cubicBezTo>
                  <a:cubicBezTo>
                    <a:pt x="10160" y="2687900"/>
                    <a:pt x="5080" y="2681550"/>
                    <a:pt x="7620" y="2672660"/>
                  </a:cubicBezTo>
                  <a:cubicBezTo>
                    <a:pt x="16510" y="2640839"/>
                    <a:pt x="12700" y="2589281"/>
                    <a:pt x="11430" y="2535662"/>
                  </a:cubicBezTo>
                  <a:cubicBezTo>
                    <a:pt x="10160" y="2426360"/>
                    <a:pt x="6350" y="2319121"/>
                    <a:pt x="7620" y="2209819"/>
                  </a:cubicBezTo>
                  <a:cubicBezTo>
                    <a:pt x="5080" y="2073708"/>
                    <a:pt x="0" y="388813"/>
                    <a:pt x="7620" y="250640"/>
                  </a:cubicBezTo>
                  <a:cubicBezTo>
                    <a:pt x="8890" y="223830"/>
                    <a:pt x="7620" y="194958"/>
                    <a:pt x="8890" y="168148"/>
                  </a:cubicBezTo>
                  <a:cubicBezTo>
                    <a:pt x="10160" y="124840"/>
                    <a:pt x="12700" y="77407"/>
                    <a:pt x="13970" y="44450"/>
                  </a:cubicBezTo>
                  <a:cubicBezTo>
                    <a:pt x="13970" y="41910"/>
                    <a:pt x="15240" y="39370"/>
                    <a:pt x="16510" y="38100"/>
                  </a:cubicBezTo>
                  <a:cubicBezTo>
                    <a:pt x="38100" y="35560"/>
                    <a:pt x="64524" y="30480"/>
                    <a:pt x="110229" y="29210"/>
                  </a:cubicBezTo>
                  <a:cubicBezTo>
                    <a:pt x="187355" y="25400"/>
                    <a:pt x="264482" y="22860"/>
                    <a:pt x="344465" y="20320"/>
                  </a:cubicBezTo>
                  <a:cubicBezTo>
                    <a:pt x="398739" y="17780"/>
                    <a:pt x="453013" y="16510"/>
                    <a:pt x="504431" y="13970"/>
                  </a:cubicBezTo>
                  <a:cubicBezTo>
                    <a:pt x="555848" y="11430"/>
                    <a:pt x="610123" y="8890"/>
                    <a:pt x="661540" y="8890"/>
                  </a:cubicBezTo>
                  <a:cubicBezTo>
                    <a:pt x="718671" y="7620"/>
                    <a:pt x="775802" y="10160"/>
                    <a:pt x="832932" y="8890"/>
                  </a:cubicBezTo>
                  <a:cubicBezTo>
                    <a:pt x="904346" y="8890"/>
                    <a:pt x="2198356" y="6350"/>
                    <a:pt x="2269770" y="5080"/>
                  </a:cubicBezTo>
                  <a:cubicBezTo>
                    <a:pt x="2338326" y="3810"/>
                    <a:pt x="2406883" y="2540"/>
                    <a:pt x="2478297" y="2540"/>
                  </a:cubicBezTo>
                  <a:cubicBezTo>
                    <a:pt x="2595415" y="1270"/>
                    <a:pt x="2709676" y="0"/>
                    <a:pt x="2826794" y="0"/>
                  </a:cubicBezTo>
                  <a:cubicBezTo>
                    <a:pt x="2875355" y="0"/>
                    <a:pt x="2926773" y="2540"/>
                    <a:pt x="2975334" y="2540"/>
                  </a:cubicBezTo>
                  <a:cubicBezTo>
                    <a:pt x="3109591" y="3810"/>
                    <a:pt x="3246704" y="5080"/>
                    <a:pt x="3380962" y="7620"/>
                  </a:cubicBezTo>
                  <a:cubicBezTo>
                    <a:pt x="3452375" y="8890"/>
                    <a:pt x="3523789" y="12700"/>
                    <a:pt x="3595202" y="16510"/>
                  </a:cubicBezTo>
                  <a:cubicBezTo>
                    <a:pt x="3612341" y="16510"/>
                    <a:pt x="3629481" y="16510"/>
                    <a:pt x="3643763" y="16510"/>
                  </a:cubicBezTo>
                  <a:cubicBezTo>
                    <a:pt x="3661682" y="17780"/>
                    <a:pt x="3670572" y="20320"/>
                    <a:pt x="3680732" y="21590"/>
                  </a:cubicBezTo>
                  <a:close/>
                  <a:moveTo>
                    <a:pt x="3690892" y="2685360"/>
                  </a:moveTo>
                  <a:cubicBezTo>
                    <a:pt x="3692162" y="2668850"/>
                    <a:pt x="3693432" y="2656150"/>
                    <a:pt x="3693432" y="2643450"/>
                  </a:cubicBezTo>
                  <a:cubicBezTo>
                    <a:pt x="3692162" y="2527413"/>
                    <a:pt x="3690892" y="2418111"/>
                    <a:pt x="3690892" y="2300560"/>
                  </a:cubicBezTo>
                  <a:cubicBezTo>
                    <a:pt x="3690892" y="2246941"/>
                    <a:pt x="3693432" y="2193321"/>
                    <a:pt x="3692162" y="2139701"/>
                  </a:cubicBezTo>
                  <a:cubicBezTo>
                    <a:pt x="3692162" y="2090206"/>
                    <a:pt x="3690892" y="2038649"/>
                    <a:pt x="3689622" y="1989154"/>
                  </a:cubicBezTo>
                  <a:cubicBezTo>
                    <a:pt x="3684542" y="1912849"/>
                    <a:pt x="3673112" y="333131"/>
                    <a:pt x="3673112" y="256827"/>
                  </a:cubicBezTo>
                  <a:cubicBezTo>
                    <a:pt x="3670572" y="192895"/>
                    <a:pt x="3668032" y="126902"/>
                    <a:pt x="3665492" y="63500"/>
                  </a:cubicBezTo>
                  <a:cubicBezTo>
                    <a:pt x="3664222" y="44450"/>
                    <a:pt x="3662952" y="43180"/>
                    <a:pt x="3635193" y="41910"/>
                  </a:cubicBezTo>
                  <a:cubicBezTo>
                    <a:pt x="3626624" y="41910"/>
                    <a:pt x="3620911" y="41910"/>
                    <a:pt x="3612341" y="40640"/>
                  </a:cubicBezTo>
                  <a:cubicBezTo>
                    <a:pt x="3540928" y="36830"/>
                    <a:pt x="3466658" y="31750"/>
                    <a:pt x="3395244" y="30480"/>
                  </a:cubicBezTo>
                  <a:cubicBezTo>
                    <a:pt x="3220996" y="26670"/>
                    <a:pt x="3043891" y="25400"/>
                    <a:pt x="2869642" y="22860"/>
                  </a:cubicBezTo>
                  <a:cubicBezTo>
                    <a:pt x="2843933" y="22860"/>
                    <a:pt x="2815368" y="22860"/>
                    <a:pt x="2789659" y="22860"/>
                  </a:cubicBezTo>
                  <a:cubicBezTo>
                    <a:pt x="2746811" y="22860"/>
                    <a:pt x="2703963" y="22860"/>
                    <a:pt x="2663971" y="22860"/>
                  </a:cubicBezTo>
                  <a:cubicBezTo>
                    <a:pt x="2572562" y="22860"/>
                    <a:pt x="2481153" y="22860"/>
                    <a:pt x="2392601" y="24130"/>
                  </a:cubicBezTo>
                  <a:cubicBezTo>
                    <a:pt x="2315474" y="25400"/>
                    <a:pt x="1015751" y="29210"/>
                    <a:pt x="938624" y="29210"/>
                  </a:cubicBezTo>
                  <a:cubicBezTo>
                    <a:pt x="812937" y="29210"/>
                    <a:pt x="687249" y="26670"/>
                    <a:pt x="561562" y="33020"/>
                  </a:cubicBezTo>
                  <a:cubicBezTo>
                    <a:pt x="495861" y="36830"/>
                    <a:pt x="433017" y="36830"/>
                    <a:pt x="370174" y="38100"/>
                  </a:cubicBezTo>
                  <a:cubicBezTo>
                    <a:pt x="261625" y="41910"/>
                    <a:pt x="153077" y="45720"/>
                    <a:pt x="49530" y="50800"/>
                  </a:cubicBezTo>
                  <a:cubicBezTo>
                    <a:pt x="36830" y="50800"/>
                    <a:pt x="34290" y="53340"/>
                    <a:pt x="33020" y="71220"/>
                  </a:cubicBezTo>
                  <a:cubicBezTo>
                    <a:pt x="31750" y="108341"/>
                    <a:pt x="31750" y="145463"/>
                    <a:pt x="30480" y="182584"/>
                  </a:cubicBezTo>
                  <a:cubicBezTo>
                    <a:pt x="29210" y="244453"/>
                    <a:pt x="26670" y="304259"/>
                    <a:pt x="25400" y="366128"/>
                  </a:cubicBezTo>
                  <a:cubicBezTo>
                    <a:pt x="20320" y="432122"/>
                    <a:pt x="26670" y="2044836"/>
                    <a:pt x="29210" y="2110829"/>
                  </a:cubicBezTo>
                  <a:cubicBezTo>
                    <a:pt x="29210" y="2180947"/>
                    <a:pt x="29210" y="2253127"/>
                    <a:pt x="30480" y="2323245"/>
                  </a:cubicBezTo>
                  <a:cubicBezTo>
                    <a:pt x="30480" y="2374803"/>
                    <a:pt x="33020" y="2426360"/>
                    <a:pt x="33020" y="2477917"/>
                  </a:cubicBezTo>
                  <a:cubicBezTo>
                    <a:pt x="33020" y="2533599"/>
                    <a:pt x="33020" y="2589281"/>
                    <a:pt x="31750" y="2643450"/>
                  </a:cubicBezTo>
                  <a:cubicBezTo>
                    <a:pt x="31750" y="2647260"/>
                    <a:pt x="31750" y="2649800"/>
                    <a:pt x="31750" y="2653610"/>
                  </a:cubicBezTo>
                  <a:cubicBezTo>
                    <a:pt x="31750" y="2663770"/>
                    <a:pt x="35560" y="2667580"/>
                    <a:pt x="44450" y="2667580"/>
                  </a:cubicBezTo>
                  <a:cubicBezTo>
                    <a:pt x="70237" y="2667580"/>
                    <a:pt x="110229" y="2668850"/>
                    <a:pt x="147364" y="2668850"/>
                  </a:cubicBezTo>
                  <a:cubicBezTo>
                    <a:pt x="201638" y="2668850"/>
                    <a:pt x="258769" y="2666310"/>
                    <a:pt x="313043" y="2668850"/>
                  </a:cubicBezTo>
                  <a:cubicBezTo>
                    <a:pt x="401596" y="2672660"/>
                    <a:pt x="490148" y="2675200"/>
                    <a:pt x="578701" y="2673930"/>
                  </a:cubicBezTo>
                  <a:cubicBezTo>
                    <a:pt x="635831" y="2672660"/>
                    <a:pt x="690106" y="2675200"/>
                    <a:pt x="747236" y="2675200"/>
                  </a:cubicBezTo>
                  <a:cubicBezTo>
                    <a:pt x="830076" y="2675200"/>
                    <a:pt x="912915" y="2673930"/>
                    <a:pt x="995755" y="2675200"/>
                  </a:cubicBezTo>
                  <a:cubicBezTo>
                    <a:pt x="1118586" y="2676470"/>
                    <a:pt x="2466871" y="2666310"/>
                    <a:pt x="2592558" y="2668850"/>
                  </a:cubicBezTo>
                  <a:cubicBezTo>
                    <a:pt x="2646832" y="2670120"/>
                    <a:pt x="2701106" y="2671390"/>
                    <a:pt x="2752524" y="2671390"/>
                  </a:cubicBezTo>
                  <a:cubicBezTo>
                    <a:pt x="2846790" y="2673930"/>
                    <a:pt x="2938199" y="2670120"/>
                    <a:pt x="3032464" y="2673930"/>
                  </a:cubicBezTo>
                  <a:cubicBezTo>
                    <a:pt x="3109591" y="2676470"/>
                    <a:pt x="3186717" y="2676470"/>
                    <a:pt x="3263844" y="2679010"/>
                  </a:cubicBezTo>
                  <a:cubicBezTo>
                    <a:pt x="3378105" y="2682820"/>
                    <a:pt x="3492367" y="2685360"/>
                    <a:pt x="3606628" y="2686630"/>
                  </a:cubicBezTo>
                  <a:cubicBezTo>
                    <a:pt x="3649476" y="2686630"/>
                    <a:pt x="3670572" y="2685360"/>
                    <a:pt x="3690892" y="2685360"/>
                  </a:cubicBezTo>
                  <a:close/>
                </a:path>
              </a:pathLst>
            </a:custGeom>
            <a:solidFill>
              <a:srgbClr val="E07D6C"/>
            </a:solidFill>
          </p:spPr>
        </p:sp>
      </p:grpSp>
      <p:grpSp>
        <p:nvGrpSpPr>
          <p:cNvPr name="Group 5" id="5"/>
          <p:cNvGrpSpPr/>
          <p:nvPr/>
        </p:nvGrpSpPr>
        <p:grpSpPr>
          <a:xfrm rot="0">
            <a:off x="540548" y="5364942"/>
            <a:ext cx="6713089" cy="3916218"/>
            <a:chOff x="0" y="0"/>
            <a:chExt cx="3708672" cy="2163529"/>
          </a:xfrm>
        </p:grpSpPr>
        <p:sp>
          <p:nvSpPr>
            <p:cNvPr name="Freeform 6" id="6"/>
            <p:cNvSpPr/>
            <p:nvPr/>
          </p:nvSpPr>
          <p:spPr>
            <a:xfrm flipH="false" flipV="false" rot="0">
              <a:off x="10160" y="16510"/>
              <a:ext cx="3685812" cy="2135589"/>
            </a:xfrm>
            <a:custGeom>
              <a:avLst/>
              <a:gdLst/>
              <a:ahLst/>
              <a:cxnLst/>
              <a:rect r="r" b="b" t="t" l="l"/>
              <a:pathLst>
                <a:path h="2135589" w="3685812">
                  <a:moveTo>
                    <a:pt x="3685812" y="2135589"/>
                  </a:moveTo>
                  <a:lnTo>
                    <a:pt x="0" y="2127969"/>
                  </a:lnTo>
                  <a:lnTo>
                    <a:pt x="0" y="753905"/>
                  </a:lnTo>
                  <a:lnTo>
                    <a:pt x="17780" y="19050"/>
                  </a:lnTo>
                  <a:lnTo>
                    <a:pt x="1835889" y="0"/>
                  </a:lnTo>
                  <a:lnTo>
                    <a:pt x="3666762" y="5080"/>
                  </a:lnTo>
                  <a:close/>
                </a:path>
              </a:pathLst>
            </a:custGeom>
            <a:solidFill>
              <a:srgbClr val="FFFFFF"/>
            </a:solidFill>
          </p:spPr>
        </p:sp>
        <p:sp>
          <p:nvSpPr>
            <p:cNvPr name="Freeform 7" id="7"/>
            <p:cNvSpPr/>
            <p:nvPr/>
          </p:nvSpPr>
          <p:spPr>
            <a:xfrm flipH="false" flipV="false" rot="0">
              <a:off x="-3810" y="0"/>
              <a:ext cx="3715022" cy="2162259"/>
            </a:xfrm>
            <a:custGeom>
              <a:avLst/>
              <a:gdLst/>
              <a:ahLst/>
              <a:cxnLst/>
              <a:rect r="r" b="b" t="t" l="l"/>
              <a:pathLst>
                <a:path h="2162259" w="3715022">
                  <a:moveTo>
                    <a:pt x="3680732" y="21590"/>
                  </a:moveTo>
                  <a:cubicBezTo>
                    <a:pt x="3682002" y="34290"/>
                    <a:pt x="3682002" y="44450"/>
                    <a:pt x="3683272" y="54610"/>
                  </a:cubicBezTo>
                  <a:cubicBezTo>
                    <a:pt x="3685812" y="95848"/>
                    <a:pt x="3687082" y="141471"/>
                    <a:pt x="3689622" y="185464"/>
                  </a:cubicBezTo>
                  <a:cubicBezTo>
                    <a:pt x="3689622" y="249010"/>
                    <a:pt x="3702322" y="1502011"/>
                    <a:pt x="3708672" y="1565557"/>
                  </a:cubicBezTo>
                  <a:cubicBezTo>
                    <a:pt x="3715022" y="1661691"/>
                    <a:pt x="3711212" y="1759455"/>
                    <a:pt x="3711212" y="1855588"/>
                  </a:cubicBezTo>
                  <a:cubicBezTo>
                    <a:pt x="3711212" y="1940317"/>
                    <a:pt x="3712482" y="2018528"/>
                    <a:pt x="3713752" y="2101299"/>
                  </a:cubicBezTo>
                  <a:cubicBezTo>
                    <a:pt x="3713752" y="2122889"/>
                    <a:pt x="3713752" y="2136859"/>
                    <a:pt x="3713752" y="2160989"/>
                  </a:cubicBezTo>
                  <a:cubicBezTo>
                    <a:pt x="3690892" y="2160989"/>
                    <a:pt x="3670572" y="2162259"/>
                    <a:pt x="3643763" y="2160989"/>
                  </a:cubicBezTo>
                  <a:cubicBezTo>
                    <a:pt x="3458088" y="2155909"/>
                    <a:pt x="3269557" y="2162259"/>
                    <a:pt x="3083882" y="2157179"/>
                  </a:cubicBezTo>
                  <a:cubicBezTo>
                    <a:pt x="2972477" y="2153369"/>
                    <a:pt x="2863929" y="2155909"/>
                    <a:pt x="2752524" y="2153369"/>
                  </a:cubicBezTo>
                  <a:cubicBezTo>
                    <a:pt x="2701106" y="2152099"/>
                    <a:pt x="2649689" y="2150829"/>
                    <a:pt x="2598271" y="2149559"/>
                  </a:cubicBezTo>
                  <a:cubicBezTo>
                    <a:pt x="2566849" y="2149559"/>
                    <a:pt x="2538284" y="2150829"/>
                    <a:pt x="2506862" y="2150829"/>
                  </a:cubicBezTo>
                  <a:cubicBezTo>
                    <a:pt x="2426879" y="2149559"/>
                    <a:pt x="2206926" y="2150829"/>
                    <a:pt x="2126943" y="2149559"/>
                  </a:cubicBezTo>
                  <a:cubicBezTo>
                    <a:pt x="2069812" y="2148289"/>
                    <a:pt x="927198" y="2157179"/>
                    <a:pt x="870067" y="2155909"/>
                  </a:cubicBezTo>
                  <a:cubicBezTo>
                    <a:pt x="855785" y="2155909"/>
                    <a:pt x="838645" y="2157179"/>
                    <a:pt x="824363" y="2157179"/>
                  </a:cubicBezTo>
                  <a:cubicBezTo>
                    <a:pt x="790084" y="2157179"/>
                    <a:pt x="758662" y="2158449"/>
                    <a:pt x="724384" y="2158449"/>
                  </a:cubicBezTo>
                  <a:cubicBezTo>
                    <a:pt x="638688" y="2158449"/>
                    <a:pt x="555848" y="2157179"/>
                    <a:pt x="470152" y="2155909"/>
                  </a:cubicBezTo>
                  <a:cubicBezTo>
                    <a:pt x="418735" y="2154639"/>
                    <a:pt x="367317" y="2153369"/>
                    <a:pt x="318756" y="2152099"/>
                  </a:cubicBezTo>
                  <a:cubicBezTo>
                    <a:pt x="227347" y="2150829"/>
                    <a:pt x="135938" y="2149559"/>
                    <a:pt x="48260" y="2149559"/>
                  </a:cubicBezTo>
                  <a:cubicBezTo>
                    <a:pt x="38100" y="2149559"/>
                    <a:pt x="29210" y="2149559"/>
                    <a:pt x="19050" y="2148289"/>
                  </a:cubicBezTo>
                  <a:cubicBezTo>
                    <a:pt x="10160" y="2147019"/>
                    <a:pt x="5080" y="2140669"/>
                    <a:pt x="7620" y="2131779"/>
                  </a:cubicBezTo>
                  <a:cubicBezTo>
                    <a:pt x="16510" y="2099997"/>
                    <a:pt x="12700" y="2059262"/>
                    <a:pt x="11430" y="2016898"/>
                  </a:cubicBezTo>
                  <a:cubicBezTo>
                    <a:pt x="10160" y="1930540"/>
                    <a:pt x="6350" y="1845812"/>
                    <a:pt x="7620" y="1759455"/>
                  </a:cubicBezTo>
                  <a:cubicBezTo>
                    <a:pt x="5080" y="1651915"/>
                    <a:pt x="0" y="320703"/>
                    <a:pt x="7620" y="211534"/>
                  </a:cubicBezTo>
                  <a:cubicBezTo>
                    <a:pt x="8890" y="190352"/>
                    <a:pt x="7620" y="167541"/>
                    <a:pt x="8890" y="146359"/>
                  </a:cubicBezTo>
                  <a:cubicBezTo>
                    <a:pt x="10160" y="112142"/>
                    <a:pt x="12700" y="74666"/>
                    <a:pt x="13970" y="44450"/>
                  </a:cubicBezTo>
                  <a:cubicBezTo>
                    <a:pt x="13970" y="41910"/>
                    <a:pt x="15240" y="39370"/>
                    <a:pt x="16510" y="38100"/>
                  </a:cubicBezTo>
                  <a:cubicBezTo>
                    <a:pt x="38100" y="35560"/>
                    <a:pt x="64524" y="30480"/>
                    <a:pt x="110229" y="29210"/>
                  </a:cubicBezTo>
                  <a:cubicBezTo>
                    <a:pt x="187355" y="25400"/>
                    <a:pt x="264482" y="22860"/>
                    <a:pt x="344465" y="20320"/>
                  </a:cubicBezTo>
                  <a:cubicBezTo>
                    <a:pt x="398739" y="17780"/>
                    <a:pt x="453013" y="16510"/>
                    <a:pt x="504431" y="13970"/>
                  </a:cubicBezTo>
                  <a:cubicBezTo>
                    <a:pt x="555848" y="11430"/>
                    <a:pt x="610123" y="8890"/>
                    <a:pt x="661540" y="8890"/>
                  </a:cubicBezTo>
                  <a:cubicBezTo>
                    <a:pt x="718671" y="7620"/>
                    <a:pt x="775802" y="10160"/>
                    <a:pt x="832932" y="8890"/>
                  </a:cubicBezTo>
                  <a:cubicBezTo>
                    <a:pt x="904346" y="8890"/>
                    <a:pt x="2198356" y="6350"/>
                    <a:pt x="2269770" y="5080"/>
                  </a:cubicBezTo>
                  <a:cubicBezTo>
                    <a:pt x="2338326" y="3810"/>
                    <a:pt x="2406883" y="2540"/>
                    <a:pt x="2478297" y="2540"/>
                  </a:cubicBezTo>
                  <a:cubicBezTo>
                    <a:pt x="2595415" y="1270"/>
                    <a:pt x="2709676" y="0"/>
                    <a:pt x="2826794" y="0"/>
                  </a:cubicBezTo>
                  <a:cubicBezTo>
                    <a:pt x="2875355" y="0"/>
                    <a:pt x="2926773" y="2540"/>
                    <a:pt x="2975334" y="2540"/>
                  </a:cubicBezTo>
                  <a:cubicBezTo>
                    <a:pt x="3109591" y="3810"/>
                    <a:pt x="3246704" y="5080"/>
                    <a:pt x="3380962" y="7620"/>
                  </a:cubicBezTo>
                  <a:cubicBezTo>
                    <a:pt x="3452375" y="8890"/>
                    <a:pt x="3523789" y="12700"/>
                    <a:pt x="3595202" y="16510"/>
                  </a:cubicBezTo>
                  <a:cubicBezTo>
                    <a:pt x="3612341" y="16510"/>
                    <a:pt x="3629481" y="16510"/>
                    <a:pt x="3643763" y="16510"/>
                  </a:cubicBezTo>
                  <a:cubicBezTo>
                    <a:pt x="3661682" y="17780"/>
                    <a:pt x="3670572" y="20320"/>
                    <a:pt x="3680732" y="21590"/>
                  </a:cubicBezTo>
                  <a:close/>
                  <a:moveTo>
                    <a:pt x="3690892" y="2144479"/>
                  </a:moveTo>
                  <a:cubicBezTo>
                    <a:pt x="3692162" y="2127969"/>
                    <a:pt x="3693432" y="2115269"/>
                    <a:pt x="3693432" y="2102569"/>
                  </a:cubicBezTo>
                  <a:cubicBezTo>
                    <a:pt x="3692162" y="2010381"/>
                    <a:pt x="3690892" y="1924023"/>
                    <a:pt x="3690892" y="1831148"/>
                  </a:cubicBezTo>
                  <a:cubicBezTo>
                    <a:pt x="3690892" y="1788784"/>
                    <a:pt x="3693432" y="1746420"/>
                    <a:pt x="3692162" y="1704055"/>
                  </a:cubicBezTo>
                  <a:cubicBezTo>
                    <a:pt x="3692162" y="1664950"/>
                    <a:pt x="3690892" y="1624215"/>
                    <a:pt x="3689622" y="1585110"/>
                  </a:cubicBezTo>
                  <a:cubicBezTo>
                    <a:pt x="3684542" y="1524823"/>
                    <a:pt x="3673112" y="276710"/>
                    <a:pt x="3673112" y="216423"/>
                  </a:cubicBezTo>
                  <a:cubicBezTo>
                    <a:pt x="3670572" y="165912"/>
                    <a:pt x="3668032" y="113771"/>
                    <a:pt x="3665492" y="63500"/>
                  </a:cubicBezTo>
                  <a:cubicBezTo>
                    <a:pt x="3664222" y="44450"/>
                    <a:pt x="3662952" y="43180"/>
                    <a:pt x="3635193" y="41910"/>
                  </a:cubicBezTo>
                  <a:cubicBezTo>
                    <a:pt x="3626624" y="41910"/>
                    <a:pt x="3620911" y="41910"/>
                    <a:pt x="3612341" y="40640"/>
                  </a:cubicBezTo>
                  <a:cubicBezTo>
                    <a:pt x="3540928" y="36830"/>
                    <a:pt x="3466658" y="31750"/>
                    <a:pt x="3395244" y="30480"/>
                  </a:cubicBezTo>
                  <a:cubicBezTo>
                    <a:pt x="3220996" y="26670"/>
                    <a:pt x="3043891" y="25400"/>
                    <a:pt x="2869642" y="22860"/>
                  </a:cubicBezTo>
                  <a:cubicBezTo>
                    <a:pt x="2843933" y="22860"/>
                    <a:pt x="2815368" y="22860"/>
                    <a:pt x="2789659" y="22860"/>
                  </a:cubicBezTo>
                  <a:cubicBezTo>
                    <a:pt x="2746811" y="22860"/>
                    <a:pt x="2703963" y="22860"/>
                    <a:pt x="2663971" y="22860"/>
                  </a:cubicBezTo>
                  <a:cubicBezTo>
                    <a:pt x="2572562" y="22860"/>
                    <a:pt x="2481153" y="22860"/>
                    <a:pt x="2392601" y="24130"/>
                  </a:cubicBezTo>
                  <a:cubicBezTo>
                    <a:pt x="2315474" y="25400"/>
                    <a:pt x="1015751" y="29210"/>
                    <a:pt x="938624" y="29210"/>
                  </a:cubicBezTo>
                  <a:cubicBezTo>
                    <a:pt x="812937" y="29210"/>
                    <a:pt x="687249" y="26670"/>
                    <a:pt x="561562" y="33020"/>
                  </a:cubicBezTo>
                  <a:cubicBezTo>
                    <a:pt x="495861" y="36830"/>
                    <a:pt x="433017" y="36830"/>
                    <a:pt x="370174" y="38100"/>
                  </a:cubicBezTo>
                  <a:cubicBezTo>
                    <a:pt x="261625" y="41910"/>
                    <a:pt x="153077" y="45720"/>
                    <a:pt x="49530" y="50800"/>
                  </a:cubicBezTo>
                  <a:cubicBezTo>
                    <a:pt x="36830" y="50800"/>
                    <a:pt x="34290" y="53340"/>
                    <a:pt x="33020" y="69778"/>
                  </a:cubicBezTo>
                  <a:cubicBezTo>
                    <a:pt x="31750" y="99107"/>
                    <a:pt x="31750" y="128436"/>
                    <a:pt x="30480" y="157765"/>
                  </a:cubicBezTo>
                  <a:cubicBezTo>
                    <a:pt x="29210" y="206646"/>
                    <a:pt x="26670" y="253899"/>
                    <a:pt x="25400" y="302780"/>
                  </a:cubicBezTo>
                  <a:cubicBezTo>
                    <a:pt x="20320" y="354921"/>
                    <a:pt x="26670" y="1629103"/>
                    <a:pt x="29210" y="1681244"/>
                  </a:cubicBezTo>
                  <a:cubicBezTo>
                    <a:pt x="29210" y="1736643"/>
                    <a:pt x="29210" y="1793672"/>
                    <a:pt x="30480" y="1849071"/>
                  </a:cubicBezTo>
                  <a:cubicBezTo>
                    <a:pt x="30480" y="1889806"/>
                    <a:pt x="33020" y="1930540"/>
                    <a:pt x="33020" y="1971275"/>
                  </a:cubicBezTo>
                  <a:cubicBezTo>
                    <a:pt x="33020" y="2015269"/>
                    <a:pt x="33020" y="2059262"/>
                    <a:pt x="31750" y="2102569"/>
                  </a:cubicBezTo>
                  <a:cubicBezTo>
                    <a:pt x="31750" y="2106379"/>
                    <a:pt x="31750" y="2108919"/>
                    <a:pt x="31750" y="2112729"/>
                  </a:cubicBezTo>
                  <a:cubicBezTo>
                    <a:pt x="31750" y="2122889"/>
                    <a:pt x="35560" y="2126699"/>
                    <a:pt x="44450" y="2126699"/>
                  </a:cubicBezTo>
                  <a:cubicBezTo>
                    <a:pt x="70237" y="2126699"/>
                    <a:pt x="110229" y="2127969"/>
                    <a:pt x="147364" y="2127969"/>
                  </a:cubicBezTo>
                  <a:cubicBezTo>
                    <a:pt x="201638" y="2127969"/>
                    <a:pt x="258769" y="2125429"/>
                    <a:pt x="313043" y="2127969"/>
                  </a:cubicBezTo>
                  <a:cubicBezTo>
                    <a:pt x="401596" y="2131779"/>
                    <a:pt x="490148" y="2134319"/>
                    <a:pt x="578701" y="2133049"/>
                  </a:cubicBezTo>
                  <a:cubicBezTo>
                    <a:pt x="635831" y="2131779"/>
                    <a:pt x="690106" y="2134319"/>
                    <a:pt x="747236" y="2134319"/>
                  </a:cubicBezTo>
                  <a:cubicBezTo>
                    <a:pt x="830076" y="2134319"/>
                    <a:pt x="912915" y="2133049"/>
                    <a:pt x="995755" y="2134319"/>
                  </a:cubicBezTo>
                  <a:cubicBezTo>
                    <a:pt x="1118586" y="2135589"/>
                    <a:pt x="2466871" y="2125429"/>
                    <a:pt x="2592558" y="2127969"/>
                  </a:cubicBezTo>
                  <a:cubicBezTo>
                    <a:pt x="2646832" y="2129239"/>
                    <a:pt x="2701106" y="2130509"/>
                    <a:pt x="2752524" y="2130509"/>
                  </a:cubicBezTo>
                  <a:cubicBezTo>
                    <a:pt x="2846790" y="2133049"/>
                    <a:pt x="2938199" y="2129239"/>
                    <a:pt x="3032464" y="2133049"/>
                  </a:cubicBezTo>
                  <a:cubicBezTo>
                    <a:pt x="3109591" y="2135589"/>
                    <a:pt x="3186717" y="2135589"/>
                    <a:pt x="3263844" y="2138129"/>
                  </a:cubicBezTo>
                  <a:cubicBezTo>
                    <a:pt x="3378105" y="2141939"/>
                    <a:pt x="3492367" y="2144479"/>
                    <a:pt x="3606628" y="2145749"/>
                  </a:cubicBezTo>
                  <a:cubicBezTo>
                    <a:pt x="3649476" y="2145749"/>
                    <a:pt x="3670572" y="2144479"/>
                    <a:pt x="3690892" y="2144479"/>
                  </a:cubicBezTo>
                  <a:close/>
                </a:path>
              </a:pathLst>
            </a:custGeom>
            <a:solidFill>
              <a:srgbClr val="E07D6C"/>
            </a:solidFill>
          </p:spPr>
        </p:sp>
      </p:grpSp>
      <p:sp>
        <p:nvSpPr>
          <p:cNvPr name="Freeform 8" id="8"/>
          <p:cNvSpPr/>
          <p:nvPr/>
        </p:nvSpPr>
        <p:spPr>
          <a:xfrm flipH="false" flipV="false" rot="0">
            <a:off x="0" y="0"/>
            <a:ext cx="3108960" cy="3149039"/>
          </a:xfrm>
          <a:custGeom>
            <a:avLst/>
            <a:gdLst/>
            <a:ahLst/>
            <a:cxnLst/>
            <a:rect r="r" b="b" t="t" l="l"/>
            <a:pathLst>
              <a:path h="3149039" w="3108960">
                <a:moveTo>
                  <a:pt x="0" y="0"/>
                </a:moveTo>
                <a:lnTo>
                  <a:pt x="3108960" y="0"/>
                </a:lnTo>
                <a:lnTo>
                  <a:pt x="3108960" y="3149039"/>
                </a:lnTo>
                <a:lnTo>
                  <a:pt x="0" y="31490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5400000">
            <a:off x="5935780" y="5243652"/>
            <a:ext cx="3108960" cy="194310"/>
          </a:xfrm>
          <a:custGeom>
            <a:avLst/>
            <a:gdLst/>
            <a:ahLst/>
            <a:cxnLst/>
            <a:rect r="r" b="b" t="t" l="l"/>
            <a:pathLst>
              <a:path h="194310" w="3108960">
                <a:moveTo>
                  <a:pt x="0" y="0"/>
                </a:moveTo>
                <a:lnTo>
                  <a:pt x="3108960" y="0"/>
                </a:lnTo>
                <a:lnTo>
                  <a:pt x="3108960" y="194310"/>
                </a:lnTo>
                <a:lnTo>
                  <a:pt x="0" y="194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5400000">
            <a:off x="5935780" y="2134692"/>
            <a:ext cx="3108960" cy="194310"/>
          </a:xfrm>
          <a:custGeom>
            <a:avLst/>
            <a:gdLst/>
            <a:ahLst/>
            <a:cxnLst/>
            <a:rect r="r" b="b" t="t" l="l"/>
            <a:pathLst>
              <a:path h="194310" w="3108960">
                <a:moveTo>
                  <a:pt x="0" y="0"/>
                </a:moveTo>
                <a:lnTo>
                  <a:pt x="3108960" y="0"/>
                </a:lnTo>
                <a:lnTo>
                  <a:pt x="3108960" y="194310"/>
                </a:lnTo>
                <a:lnTo>
                  <a:pt x="0" y="194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5400000">
            <a:off x="5935780" y="11427849"/>
            <a:ext cx="3108960" cy="194310"/>
          </a:xfrm>
          <a:custGeom>
            <a:avLst/>
            <a:gdLst/>
            <a:ahLst/>
            <a:cxnLst/>
            <a:rect r="r" b="b" t="t" l="l"/>
            <a:pathLst>
              <a:path h="194310" w="3108960">
                <a:moveTo>
                  <a:pt x="0" y="0"/>
                </a:moveTo>
                <a:lnTo>
                  <a:pt x="3108960" y="0"/>
                </a:lnTo>
                <a:lnTo>
                  <a:pt x="3108960" y="194310"/>
                </a:lnTo>
                <a:lnTo>
                  <a:pt x="0" y="194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5400000">
            <a:off x="5935780" y="8318889"/>
            <a:ext cx="3108960" cy="194310"/>
          </a:xfrm>
          <a:custGeom>
            <a:avLst/>
            <a:gdLst/>
            <a:ahLst/>
            <a:cxnLst/>
            <a:rect r="r" b="b" t="t" l="l"/>
            <a:pathLst>
              <a:path h="194310" w="3108960">
                <a:moveTo>
                  <a:pt x="0" y="0"/>
                </a:moveTo>
                <a:lnTo>
                  <a:pt x="3108960" y="0"/>
                </a:lnTo>
                <a:lnTo>
                  <a:pt x="3108960" y="194310"/>
                </a:lnTo>
                <a:lnTo>
                  <a:pt x="0" y="194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5400000">
            <a:off x="5935780" y="-974268"/>
            <a:ext cx="3108960" cy="194310"/>
          </a:xfrm>
          <a:custGeom>
            <a:avLst/>
            <a:gdLst/>
            <a:ahLst/>
            <a:cxnLst/>
            <a:rect r="r" b="b" t="t" l="l"/>
            <a:pathLst>
              <a:path h="194310" w="3108960">
                <a:moveTo>
                  <a:pt x="0" y="0"/>
                </a:moveTo>
                <a:lnTo>
                  <a:pt x="3108960" y="0"/>
                </a:lnTo>
                <a:lnTo>
                  <a:pt x="3108960" y="194310"/>
                </a:lnTo>
                <a:lnTo>
                  <a:pt x="0" y="1943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96530" y="5717907"/>
            <a:ext cx="2061972" cy="4023360"/>
          </a:xfrm>
          <a:custGeom>
            <a:avLst/>
            <a:gdLst/>
            <a:ahLst/>
            <a:cxnLst/>
            <a:rect r="r" b="b" t="t" l="l"/>
            <a:pathLst>
              <a:path h="4023360" w="2061972">
                <a:moveTo>
                  <a:pt x="0" y="0"/>
                </a:moveTo>
                <a:lnTo>
                  <a:pt x="2061972" y="0"/>
                </a:lnTo>
                <a:lnTo>
                  <a:pt x="2061972" y="4023360"/>
                </a:lnTo>
                <a:lnTo>
                  <a:pt x="0" y="4023360"/>
                </a:lnTo>
                <a:lnTo>
                  <a:pt x="0" y="0"/>
                </a:lnTo>
                <a:close/>
              </a:path>
            </a:pathLst>
          </a:custGeom>
          <a:blipFill>
            <a:blip r:embed="rId6">
              <a:alphaModFix amt="43999"/>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777240" y="886351"/>
            <a:ext cx="6217920" cy="4215754"/>
          </a:xfrm>
          <a:prstGeom prst="rect">
            <a:avLst/>
          </a:prstGeom>
        </p:spPr>
        <p:txBody>
          <a:bodyPr anchor="t" rtlCol="false" tIns="0" lIns="0" bIns="0" rIns="0">
            <a:spAutoFit/>
          </a:bodyPr>
          <a:lstStyle/>
          <a:p>
            <a:pPr algn="ctr">
              <a:lnSpc>
                <a:spcPts val="1981"/>
              </a:lnSpc>
            </a:pPr>
            <a:r>
              <a:rPr lang="en-US" sz="1693">
                <a:solidFill>
                  <a:srgbClr val="633E22"/>
                </a:solidFill>
                <a:latin typeface="KG Primary Penmanship"/>
              </a:rPr>
              <a:t>We have been asked a lot about TK (transitional Kindergarten), so we put together some information for you!</a:t>
            </a:r>
          </a:p>
          <a:p>
            <a:pPr algn="ctr">
              <a:lnSpc>
                <a:spcPts val="1981"/>
              </a:lnSpc>
            </a:pPr>
          </a:p>
          <a:p>
            <a:pPr algn="ctr">
              <a:lnSpc>
                <a:spcPts val="1981"/>
              </a:lnSpc>
            </a:pPr>
            <a:r>
              <a:rPr lang="en-US" sz="1693">
                <a:solidFill>
                  <a:srgbClr val="633E22"/>
                </a:solidFill>
                <a:latin typeface="KG Primary Penmanship"/>
              </a:rPr>
              <a:t>Here are some links:</a:t>
            </a:r>
          </a:p>
          <a:p>
            <a:pPr algn="ctr">
              <a:lnSpc>
                <a:spcPts val="1981"/>
              </a:lnSpc>
            </a:pPr>
            <a:r>
              <a:rPr lang="en-US" sz="1693">
                <a:solidFill>
                  <a:srgbClr val="633E22"/>
                </a:solidFill>
                <a:latin typeface="KG Primary Penmanship"/>
              </a:rPr>
              <a:t>https://tkcalifornia.org/#:~:text=Transitional%20Kindergarten%20(TK)%20is%20one,serve%20more%20children%20in%20TK!</a:t>
            </a:r>
          </a:p>
          <a:p>
            <a:pPr algn="ctr">
              <a:lnSpc>
                <a:spcPts val="1981"/>
              </a:lnSpc>
            </a:pPr>
          </a:p>
          <a:p>
            <a:pPr algn="ctr">
              <a:lnSpc>
                <a:spcPts val="1981"/>
              </a:lnSpc>
            </a:pPr>
            <a:r>
              <a:rPr lang="en-US" sz="1693">
                <a:solidFill>
                  <a:srgbClr val="633E22"/>
                </a:solidFill>
                <a:latin typeface="KG Primary Penmanship"/>
              </a:rPr>
              <a:t>https://www.first5california.com/en-us/articles/what-is-tk-and-kindergarten-preschooler/</a:t>
            </a:r>
          </a:p>
          <a:p>
            <a:pPr algn="ctr">
              <a:lnSpc>
                <a:spcPts val="1981"/>
              </a:lnSpc>
            </a:pPr>
          </a:p>
          <a:p>
            <a:pPr algn="ctr">
              <a:lnSpc>
                <a:spcPts val="1981"/>
              </a:lnSpc>
            </a:pPr>
            <a:r>
              <a:rPr lang="en-US" sz="1693">
                <a:solidFill>
                  <a:srgbClr val="633E22"/>
                </a:solidFill>
                <a:latin typeface="KG Primary Penmanship"/>
              </a:rPr>
              <a:t>And, our quick “cheat sheets”, that also address what your children get from us at Milestones:</a:t>
            </a:r>
          </a:p>
          <a:p>
            <a:pPr algn="ctr">
              <a:lnSpc>
                <a:spcPts val="1981"/>
              </a:lnSpc>
            </a:pPr>
            <a:r>
              <a:rPr lang="en-US" sz="1693">
                <a:solidFill>
                  <a:srgbClr val="633E22"/>
                </a:solidFill>
                <a:latin typeface="KG Primary Penmanship"/>
              </a:rPr>
              <a:t>https://drive.google.com/file/d/1_uzco7vYsmesASSPdAw_DR3qiAkUtoWY/view?usp=sharing</a:t>
            </a:r>
          </a:p>
          <a:p>
            <a:pPr algn="ctr">
              <a:lnSpc>
                <a:spcPts val="1981"/>
              </a:lnSpc>
            </a:pPr>
            <a:r>
              <a:rPr lang="en-US" sz="1693">
                <a:solidFill>
                  <a:srgbClr val="633E22"/>
                </a:solidFill>
                <a:latin typeface="KG Primary Penmanship"/>
              </a:rPr>
              <a:t>https://drive.google.com/file/d/1iIms6coe_g6an2yaiZpORGTlECTS4MIJ/view?usp=sharing</a:t>
            </a:r>
          </a:p>
          <a:p>
            <a:pPr algn="ctr">
              <a:lnSpc>
                <a:spcPts val="1981"/>
              </a:lnSpc>
            </a:pPr>
          </a:p>
        </p:txBody>
      </p:sp>
      <p:sp>
        <p:nvSpPr>
          <p:cNvPr name="TextBox 16" id="16"/>
          <p:cNvSpPr txBox="true"/>
          <p:nvPr/>
        </p:nvSpPr>
        <p:spPr>
          <a:xfrm rot="0">
            <a:off x="2372709" y="320289"/>
            <a:ext cx="3048767" cy="456951"/>
          </a:xfrm>
          <a:prstGeom prst="rect">
            <a:avLst/>
          </a:prstGeom>
        </p:spPr>
        <p:txBody>
          <a:bodyPr anchor="t" rtlCol="false" tIns="0" lIns="0" bIns="0" rIns="0">
            <a:spAutoFit/>
          </a:bodyPr>
          <a:lstStyle/>
          <a:p>
            <a:pPr algn="ctr" marL="0" indent="0" lvl="0">
              <a:lnSpc>
                <a:spcPts val="3688"/>
              </a:lnSpc>
              <a:spcBef>
                <a:spcPct val="0"/>
              </a:spcBef>
            </a:pPr>
            <a:r>
              <a:rPr lang="en-US" sz="2634">
                <a:solidFill>
                  <a:srgbClr val="633E22"/>
                </a:solidFill>
                <a:latin typeface="KG Primary Penmanship"/>
              </a:rPr>
              <a:t>TK INFORMATION</a:t>
            </a:r>
          </a:p>
        </p:txBody>
      </p:sp>
      <p:sp>
        <p:nvSpPr>
          <p:cNvPr name="TextBox 17" id="17"/>
          <p:cNvSpPr txBox="true"/>
          <p:nvPr/>
        </p:nvSpPr>
        <p:spPr>
          <a:xfrm rot="0">
            <a:off x="1051765" y="5366671"/>
            <a:ext cx="5668870" cy="923676"/>
          </a:xfrm>
          <a:prstGeom prst="rect">
            <a:avLst/>
          </a:prstGeom>
        </p:spPr>
        <p:txBody>
          <a:bodyPr anchor="t" rtlCol="false" tIns="0" lIns="0" bIns="0" rIns="0">
            <a:spAutoFit/>
          </a:bodyPr>
          <a:lstStyle/>
          <a:p>
            <a:pPr algn="ctr">
              <a:lnSpc>
                <a:spcPts val="3688"/>
              </a:lnSpc>
            </a:pPr>
            <a:r>
              <a:rPr lang="en-US" sz="2634">
                <a:solidFill>
                  <a:srgbClr val="633E22"/>
                </a:solidFill>
                <a:latin typeface="KG Primary Penmanship"/>
              </a:rPr>
              <a:t>QUICK HELP FOR NEGATIVE </a:t>
            </a:r>
          </a:p>
          <a:p>
            <a:pPr algn="ctr" marL="0" indent="0" lvl="0">
              <a:lnSpc>
                <a:spcPts val="3688"/>
              </a:lnSpc>
              <a:spcBef>
                <a:spcPct val="0"/>
              </a:spcBef>
            </a:pPr>
            <a:r>
              <a:rPr lang="en-US" sz="2634">
                <a:solidFill>
                  <a:srgbClr val="633E22"/>
                </a:solidFill>
                <a:latin typeface="KG Primary Penmanship"/>
              </a:rPr>
              <a:t>ATTENTION-SEEKING BEHAVIORS</a:t>
            </a:r>
          </a:p>
        </p:txBody>
      </p:sp>
      <p:sp>
        <p:nvSpPr>
          <p:cNvPr name="TextBox 18" id="18"/>
          <p:cNvSpPr txBox="true"/>
          <p:nvPr/>
        </p:nvSpPr>
        <p:spPr>
          <a:xfrm rot="0">
            <a:off x="777240" y="6395122"/>
            <a:ext cx="6217920" cy="501753"/>
          </a:xfrm>
          <a:prstGeom prst="rect">
            <a:avLst/>
          </a:prstGeom>
        </p:spPr>
        <p:txBody>
          <a:bodyPr anchor="t" rtlCol="false" tIns="0" lIns="0" bIns="0" rIns="0">
            <a:spAutoFit/>
          </a:bodyPr>
          <a:lstStyle/>
          <a:p>
            <a:pPr algn="ctr">
              <a:lnSpc>
                <a:spcPts val="1981"/>
              </a:lnSpc>
            </a:pPr>
            <a:r>
              <a:rPr lang="en-US" sz="1693">
                <a:solidFill>
                  <a:srgbClr val="633E22"/>
                </a:solidFill>
                <a:latin typeface="KG Primary Penmanship"/>
              </a:rPr>
              <a:t>Yep. Negative attention-seeking behaviors. They do it. We don’t understand it.</a:t>
            </a:r>
          </a:p>
          <a:p>
            <a:pPr algn="ctr">
              <a:lnSpc>
                <a:spcPts val="1981"/>
              </a:lnSpc>
            </a:pPr>
            <a:r>
              <a:rPr lang="en-US" sz="1693">
                <a:solidFill>
                  <a:srgbClr val="633E22"/>
                </a:solidFill>
                <a:latin typeface="KG Primary Penmanship"/>
              </a:rPr>
              <a:t>Here are a few reasons why children do things “to drive us bananas”:</a:t>
            </a:r>
          </a:p>
        </p:txBody>
      </p:sp>
      <p:sp>
        <p:nvSpPr>
          <p:cNvPr name="TextBox 19" id="19"/>
          <p:cNvSpPr txBox="true"/>
          <p:nvPr/>
        </p:nvSpPr>
        <p:spPr>
          <a:xfrm rot="0">
            <a:off x="540548" y="6992126"/>
            <a:ext cx="3235909" cy="2234934"/>
          </a:xfrm>
          <a:prstGeom prst="rect">
            <a:avLst/>
          </a:prstGeom>
        </p:spPr>
        <p:txBody>
          <a:bodyPr anchor="t" rtlCol="false" tIns="0" lIns="0" bIns="0" rIns="0">
            <a:spAutoFit/>
          </a:bodyPr>
          <a:lstStyle/>
          <a:p>
            <a:pPr algn="ctr">
              <a:lnSpc>
                <a:spcPts val="1754"/>
              </a:lnSpc>
            </a:pPr>
            <a:r>
              <a:rPr lang="en-US" sz="1500">
                <a:solidFill>
                  <a:srgbClr val="633E22"/>
                </a:solidFill>
                <a:latin typeface="KG Primary Penmanship"/>
              </a:rPr>
              <a:t>To feel powerful</a:t>
            </a:r>
          </a:p>
          <a:p>
            <a:pPr algn="ctr">
              <a:lnSpc>
                <a:spcPts val="1754"/>
              </a:lnSpc>
            </a:pPr>
            <a:r>
              <a:rPr lang="en-US" sz="1500">
                <a:solidFill>
                  <a:srgbClr val="633E22"/>
                </a:solidFill>
                <a:latin typeface="KG Primary Penmanship"/>
              </a:rPr>
              <a:t>To see what will happen</a:t>
            </a:r>
          </a:p>
          <a:p>
            <a:pPr algn="ctr">
              <a:lnSpc>
                <a:spcPts val="1754"/>
              </a:lnSpc>
            </a:pPr>
            <a:r>
              <a:rPr lang="en-US" sz="1500">
                <a:solidFill>
                  <a:srgbClr val="633E22"/>
                </a:solidFill>
                <a:latin typeface="KG Primary Penmanship"/>
              </a:rPr>
              <a:t>To feel connected</a:t>
            </a:r>
          </a:p>
          <a:p>
            <a:pPr algn="ctr">
              <a:lnSpc>
                <a:spcPts val="1754"/>
              </a:lnSpc>
            </a:pPr>
            <a:r>
              <a:rPr lang="en-US" sz="1500">
                <a:solidFill>
                  <a:srgbClr val="633E22"/>
                </a:solidFill>
                <a:latin typeface="KG Primary Penmanship"/>
              </a:rPr>
              <a:t>To divert attention from something else</a:t>
            </a:r>
          </a:p>
          <a:p>
            <a:pPr algn="ctr">
              <a:lnSpc>
                <a:spcPts val="1754"/>
              </a:lnSpc>
            </a:pPr>
            <a:r>
              <a:rPr lang="en-US" sz="1500">
                <a:solidFill>
                  <a:srgbClr val="633E22"/>
                </a:solidFill>
                <a:latin typeface="KG Primary Penmanship"/>
              </a:rPr>
              <a:t>Because they are practicing a skill</a:t>
            </a:r>
          </a:p>
          <a:p>
            <a:pPr algn="ctr">
              <a:lnSpc>
                <a:spcPts val="1754"/>
              </a:lnSpc>
            </a:pPr>
            <a:r>
              <a:rPr lang="en-US" sz="1500">
                <a:solidFill>
                  <a:srgbClr val="633E22"/>
                </a:solidFill>
                <a:latin typeface="KG Primary Penmanship"/>
              </a:rPr>
              <a:t>Because they are curious</a:t>
            </a:r>
          </a:p>
          <a:p>
            <a:pPr algn="ctr">
              <a:lnSpc>
                <a:spcPts val="1754"/>
              </a:lnSpc>
            </a:pPr>
            <a:r>
              <a:rPr lang="en-US" sz="1500">
                <a:solidFill>
                  <a:srgbClr val="633E22"/>
                </a:solidFill>
                <a:latin typeface="KG Primary Penmanship"/>
              </a:rPr>
              <a:t>Because they need to do the activity to master a skill</a:t>
            </a:r>
          </a:p>
          <a:p>
            <a:pPr algn="ctr">
              <a:lnSpc>
                <a:spcPts val="1754"/>
              </a:lnSpc>
            </a:pPr>
            <a:r>
              <a:rPr lang="en-US" sz="1500">
                <a:solidFill>
                  <a:srgbClr val="633E22"/>
                </a:solidFill>
                <a:latin typeface="KG Primary Penmanship"/>
              </a:rPr>
              <a:t>...and more!</a:t>
            </a:r>
          </a:p>
          <a:p>
            <a:pPr algn="ctr">
              <a:lnSpc>
                <a:spcPts val="1981"/>
              </a:lnSpc>
            </a:pPr>
          </a:p>
        </p:txBody>
      </p:sp>
      <p:sp>
        <p:nvSpPr>
          <p:cNvPr name="TextBox 20" id="20"/>
          <p:cNvSpPr txBox="true"/>
          <p:nvPr/>
        </p:nvSpPr>
        <p:spPr>
          <a:xfrm rot="0">
            <a:off x="3776457" y="6992126"/>
            <a:ext cx="3380142" cy="1986717"/>
          </a:xfrm>
          <a:prstGeom prst="rect">
            <a:avLst/>
          </a:prstGeom>
        </p:spPr>
        <p:txBody>
          <a:bodyPr anchor="t" rtlCol="false" tIns="0" lIns="0" bIns="0" rIns="0">
            <a:spAutoFit/>
          </a:bodyPr>
          <a:lstStyle/>
          <a:p>
            <a:pPr algn="ctr">
              <a:lnSpc>
                <a:spcPts val="1754"/>
              </a:lnSpc>
            </a:pPr>
            <a:r>
              <a:rPr lang="en-US" sz="1500">
                <a:solidFill>
                  <a:srgbClr val="633E22"/>
                </a:solidFill>
                <a:latin typeface="KG Primary Penmanship"/>
              </a:rPr>
              <a:t>What do we do?</a:t>
            </a:r>
          </a:p>
          <a:p>
            <a:pPr algn="ctr">
              <a:lnSpc>
                <a:spcPts val="1754"/>
              </a:lnSpc>
            </a:pPr>
            <a:r>
              <a:rPr lang="en-US" sz="1500">
                <a:solidFill>
                  <a:srgbClr val="633E22"/>
                </a:solidFill>
                <a:latin typeface="KG Primary Penmanship"/>
              </a:rPr>
              <a:t>#1 - above all, focus on what they ARE DOING WELL (you are being gentle with your brother, Thank you for using walking feet, etc.)</a:t>
            </a:r>
          </a:p>
          <a:p>
            <a:pPr algn="ctr">
              <a:lnSpc>
                <a:spcPts val="1754"/>
              </a:lnSpc>
            </a:pPr>
            <a:r>
              <a:rPr lang="en-US" sz="1500">
                <a:solidFill>
                  <a:srgbClr val="633E22"/>
                </a:solidFill>
                <a:latin typeface="KG Primary Penmanship"/>
              </a:rPr>
              <a:t>Do NOT say, NO, or STOP! It brings attention to the negative action</a:t>
            </a:r>
          </a:p>
          <a:p>
            <a:pPr algn="ctr">
              <a:lnSpc>
                <a:spcPts val="1754"/>
              </a:lnSpc>
            </a:pPr>
            <a:r>
              <a:rPr lang="en-US" sz="1500">
                <a:solidFill>
                  <a:srgbClr val="633E22"/>
                </a:solidFill>
                <a:latin typeface="KG Primary Penmanship"/>
              </a:rPr>
              <a:t>Avoid eye contact and proximity if it persists, while focusing on the behaviors you DO want to see</a:t>
            </a:r>
          </a:p>
          <a:p>
            <a:pPr algn="ctr">
              <a:lnSpc>
                <a:spcPts val="1754"/>
              </a:lnSpc>
            </a:pPr>
            <a:r>
              <a:rPr lang="en-US" sz="1500">
                <a:solidFill>
                  <a:srgbClr val="633E22"/>
                </a:solidFill>
                <a:latin typeface="KG Primary Penmanship"/>
              </a:rPr>
              <a:t>See a lead or the front office for more tips!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DAFxiSiAx4s</dc:identifier>
  <dcterms:modified xsi:type="dcterms:W3CDTF">2011-08-01T06:04:30Z</dcterms:modified>
  <cp:revision>1</cp:revision>
  <dc:title>November 2023 newsletter</dc:title>
</cp:coreProperties>
</file>